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463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261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608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5002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173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349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538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3125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09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769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9512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F150D-5C00-4B32-839A-656334CC1FFC}" type="datetimeFigureOut">
              <a:rPr lang="nl-NL" smtClean="0"/>
              <a:t>3-3-2023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1171B-E753-4841-9CDC-FCD229321D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68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ik.com/author/pikisuperstar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ik.com/author/pikisuperstar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ik.com/author/pikisuperstar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191"/>
            <a:ext cx="7772400" cy="1188561"/>
          </a:xfrm>
        </p:spPr>
        <p:txBody>
          <a:bodyPr/>
          <a:lstStyle/>
          <a:p>
            <a:r>
              <a:rPr lang="nl-NL" dirty="0">
                <a:latin typeface="Garamond" panose="02020404030301010803" pitchFamily="18" charset="0"/>
              </a:rPr>
              <a:t>Sterrenbeelden en horoscopen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1FFD914-AD1E-278A-8C46-0C9FBF4201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868" y="1340768"/>
            <a:ext cx="6948264" cy="4963046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42771909-2896-7D11-CFB9-D68925430E43}"/>
              </a:ext>
            </a:extLst>
          </p:cNvPr>
          <p:cNvSpPr txBox="1"/>
          <p:nvPr/>
        </p:nvSpPr>
        <p:spPr>
          <a:xfrm>
            <a:off x="107504" y="6597352"/>
            <a:ext cx="45720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600" dirty="0">
                <a:latin typeface="Garamond" panose="02020404030301010803" pitchFamily="18" charset="0"/>
                <a:hlinkClick r:id="rId3"/>
              </a:rPr>
              <a:t>https://www.freepik.com/author/pikisuperstar</a:t>
            </a:r>
            <a:r>
              <a:rPr lang="nl-NL" sz="600" dirty="0"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0176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9925"/>
            <a:ext cx="8229600" cy="1143000"/>
          </a:xfrm>
        </p:spPr>
        <p:txBody>
          <a:bodyPr/>
          <a:lstStyle/>
          <a:p>
            <a:r>
              <a:rPr lang="nl-NL" dirty="0">
                <a:latin typeface="Garamond" panose="02020404030301010803" pitchFamily="18" charset="0"/>
              </a:rPr>
              <a:t>Zoek iemand die…</a:t>
            </a:r>
          </a:p>
        </p:txBody>
      </p:sp>
      <p:sp>
        <p:nvSpPr>
          <p:cNvPr id="4" name="AutoShape 2" descr="http://www.google.nl/url?sa=i&amp;source=images&amp;cd=&amp;docid=UE4nMd-RrlQHuM&amp;tbnid=ZcY36Kau9ccARM:&amp;ved=0CAUQjBw4Cg&amp;url=http%3A%2F%2Fwww.geschiedenis25.nl%2Fupload%2F2%2F3%2F7%2Fgeschiedenis24%2Fsterrenbeelden.large.jpg%3F0.23600808111950755%3F0.5626044287346303&amp;ei=Z97wUrLbN46a0QWB4IGYDQ&amp;psig=AFQjCNGz7OvDEMEvOFsUVdF3qiquyu-H8Q&amp;ust=1391603687968902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5" name="AutoShape 4" descr="http://www.google.nl/url?sa=i&amp;source=images&amp;cd=&amp;docid=UE4nMd-RrlQHuM&amp;tbnid=ZcY36Kau9ccARM:&amp;ved=0CAUQjBw4Cg&amp;url=http%3A%2F%2Fwww.geschiedenis25.nl%2Fupload%2F2%2F3%2F7%2Fgeschiedenis24%2Fsterrenbeelden.large.jpg%3F0.23600808111950755%3F0.5626044287346303&amp;ei=Z97wUrLbN46a0QWB4IGYDQ&amp;psig=AFQjCNGz7OvDEMEvOFsUVdF3qiquyu-H8Q&amp;ust=1391603687968902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7F20D3EF-BA00-0282-9A6E-D3BAD3001C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856" y="1340768"/>
            <a:ext cx="7164288" cy="5117349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CDFA73EA-9592-5E1A-376D-02CED1B1B122}"/>
              </a:ext>
            </a:extLst>
          </p:cNvPr>
          <p:cNvSpPr txBox="1"/>
          <p:nvPr/>
        </p:nvSpPr>
        <p:spPr>
          <a:xfrm>
            <a:off x="107504" y="6597352"/>
            <a:ext cx="45720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600" dirty="0">
                <a:latin typeface="Garamond" panose="02020404030301010803" pitchFamily="18" charset="0"/>
                <a:hlinkClick r:id="rId3"/>
              </a:rPr>
              <a:t>https://www.freepik.com/author/pikisuperstar</a:t>
            </a:r>
            <a:r>
              <a:rPr lang="nl-NL" sz="600" dirty="0"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424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515206" y="0"/>
            <a:ext cx="8229600" cy="1143000"/>
          </a:xfrm>
        </p:spPr>
        <p:txBody>
          <a:bodyPr/>
          <a:lstStyle/>
          <a:p>
            <a:r>
              <a:rPr lang="nl-NL" dirty="0">
                <a:latin typeface="Garamond" panose="02020404030301010803" pitchFamily="18" charset="0"/>
              </a:rPr>
              <a:t>Ik Ook Groepen</a:t>
            </a:r>
          </a:p>
        </p:txBody>
      </p:sp>
      <p:pic>
        <p:nvPicPr>
          <p:cNvPr id="3" name="Picture 2" descr="Free photo arrangement of still life friendship day elements">
            <a:extLst>
              <a:ext uri="{FF2B5EF4-FFF2-40B4-BE49-F238E27FC236}">
                <a16:creationId xmlns:a16="http://schemas.microsoft.com/office/drawing/2014/main" id="{285C4D9A-B236-FB03-8279-C02E915E5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1847850"/>
            <a:ext cx="5962650" cy="31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033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>
                <a:latin typeface="Garamond" panose="02020404030301010803" pitchFamily="18" charset="0"/>
              </a:rPr>
              <a:t>Wat betekent het </a:t>
            </a:r>
            <a:br>
              <a:rPr lang="nl-NL" dirty="0">
                <a:latin typeface="Garamond" panose="02020404030301010803" pitchFamily="18" charset="0"/>
              </a:rPr>
            </a:br>
            <a:r>
              <a:rPr lang="nl-NL" dirty="0">
                <a:latin typeface="Garamond" panose="02020404030301010803" pitchFamily="18" charset="0"/>
              </a:rPr>
              <a:t>volgens astrologen </a:t>
            </a:r>
            <a:br>
              <a:rPr lang="nl-NL" dirty="0">
                <a:latin typeface="Garamond" panose="02020404030301010803" pitchFamily="18" charset="0"/>
              </a:rPr>
            </a:br>
            <a:r>
              <a:rPr lang="nl-NL" dirty="0">
                <a:latin typeface="Garamond" panose="02020404030301010803" pitchFamily="18" charset="0"/>
              </a:rPr>
              <a:t>als je …. bent?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9238FC2-1997-892B-669E-C4A8637113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0" y="2204864"/>
            <a:ext cx="6012160" cy="429440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9ED2C35C-89A1-FB3E-AA76-4DF0FAEA3B5F}"/>
              </a:ext>
            </a:extLst>
          </p:cNvPr>
          <p:cNvSpPr txBox="1"/>
          <p:nvPr/>
        </p:nvSpPr>
        <p:spPr>
          <a:xfrm>
            <a:off x="107504" y="6597352"/>
            <a:ext cx="45720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600" dirty="0">
                <a:latin typeface="Garamond" panose="02020404030301010803" pitchFamily="18" charset="0"/>
                <a:hlinkClick r:id="rId3"/>
              </a:rPr>
              <a:t>https://www.freepik.com/author/pikisuperstar</a:t>
            </a:r>
            <a:r>
              <a:rPr lang="nl-NL" sz="600" dirty="0"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9731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515206" y="0"/>
            <a:ext cx="8229600" cy="1143000"/>
          </a:xfrm>
        </p:spPr>
        <p:txBody>
          <a:bodyPr/>
          <a:lstStyle/>
          <a:p>
            <a:r>
              <a:rPr lang="nl-NL" b="1" dirty="0">
                <a:latin typeface="Garamond" panose="02020404030301010803" pitchFamily="18" charset="0"/>
              </a:rPr>
              <a:t>Ga weer in je eigen teams zitten.</a:t>
            </a:r>
          </a:p>
        </p:txBody>
      </p:sp>
      <p:sp>
        <p:nvSpPr>
          <p:cNvPr id="3" name="Titel 1"/>
          <p:cNvSpPr txBox="1">
            <a:spLocks/>
          </p:cNvSpPr>
          <p:nvPr/>
        </p:nvSpPr>
        <p:spPr>
          <a:xfrm>
            <a:off x="0" y="692696"/>
            <a:ext cx="9144000" cy="5517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600" dirty="0">
                <a:latin typeface="Garamond" panose="02020404030301010803" pitchFamily="18" charset="0"/>
              </a:rPr>
              <a:t>Je mag </a:t>
            </a:r>
            <a:r>
              <a:rPr lang="nl-NL" sz="3600" b="1" u="sng" dirty="0">
                <a:latin typeface="Garamond" panose="02020404030301010803" pitchFamily="18" charset="0"/>
              </a:rPr>
              <a:t>om de beurt </a:t>
            </a:r>
            <a:r>
              <a:rPr lang="nl-NL" sz="3600" dirty="0">
                <a:latin typeface="Garamond" panose="02020404030301010803" pitchFamily="18" charset="0"/>
              </a:rPr>
              <a:t>je ervaringen bespreken.</a:t>
            </a:r>
          </a:p>
          <a:p>
            <a:endParaRPr lang="nl-NL" sz="3600" dirty="0">
              <a:latin typeface="Garamond" panose="02020404030301010803" pitchFamily="18" charset="0"/>
            </a:endParaRPr>
          </a:p>
          <a:p>
            <a:r>
              <a:rPr lang="nl-NL" sz="2400" b="1" dirty="0">
                <a:latin typeface="Garamond" panose="02020404030301010803" pitchFamily="18" charset="0"/>
              </a:rPr>
              <a:t>De leerling die vanaf vandaag het eerst jarig is mag beginnen.</a:t>
            </a:r>
          </a:p>
          <a:p>
            <a:endParaRPr lang="nl-NL" sz="3600" dirty="0">
              <a:latin typeface="Garamond" panose="02020404030301010803" pitchFamily="18" charset="0"/>
            </a:endParaRPr>
          </a:p>
          <a:p>
            <a:r>
              <a:rPr lang="nl-NL" sz="3600" dirty="0">
                <a:latin typeface="Garamond" panose="02020404030301010803" pitchFamily="18" charset="0"/>
              </a:rPr>
              <a:t>Ieder krijgt één minuut.</a:t>
            </a:r>
          </a:p>
          <a:p>
            <a:endParaRPr lang="nl-NL" sz="3600" dirty="0">
              <a:latin typeface="Garamond" panose="02020404030301010803" pitchFamily="18" charset="0"/>
            </a:endParaRPr>
          </a:p>
          <a:p>
            <a:r>
              <a:rPr lang="nl-NL" sz="3600" dirty="0">
                <a:latin typeface="Garamond" panose="02020404030301010803" pitchFamily="18" charset="0"/>
              </a:rPr>
              <a:t>Klaar? Vrij lezen</a:t>
            </a:r>
          </a:p>
        </p:txBody>
      </p:sp>
    </p:spTree>
    <p:extLst>
      <p:ext uri="{BB962C8B-B14F-4D97-AF65-F5344CB8AC3E}">
        <p14:creationId xmlns:p14="http://schemas.microsoft.com/office/powerpoint/2010/main" val="63697756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93</Words>
  <Application>Microsoft Office PowerPoint</Application>
  <PresentationFormat>Diavoorstelling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Garamond</vt:lpstr>
      <vt:lpstr>Kantoorthema</vt:lpstr>
      <vt:lpstr>Sterrenbeelden en horoscopen</vt:lpstr>
      <vt:lpstr>Zoek iemand die…</vt:lpstr>
      <vt:lpstr>Ik Ook Groepen</vt:lpstr>
      <vt:lpstr>Wat betekent het  volgens astrologen  als je …. bent?</vt:lpstr>
      <vt:lpstr>Ga weer in je eigen teams zitten.</vt:lpstr>
    </vt:vector>
  </TitlesOfParts>
  <Company>Heutink 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Femke Bosmans</dc:creator>
  <cp:lastModifiedBy>Femke Bosmans</cp:lastModifiedBy>
  <cp:revision>9</cp:revision>
  <dcterms:created xsi:type="dcterms:W3CDTF">2014-02-04T12:01:13Z</dcterms:created>
  <dcterms:modified xsi:type="dcterms:W3CDTF">2023-03-03T16:52:37Z</dcterms:modified>
</cp:coreProperties>
</file>