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0BAC-2379-4986-83B3-3B644B35D861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D0CC-0E6B-4559-BD47-29FCA4815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9810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0BAC-2379-4986-83B3-3B644B35D861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D0CC-0E6B-4559-BD47-29FCA4815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1193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0BAC-2379-4986-83B3-3B644B35D861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D0CC-0E6B-4559-BD47-29FCA4815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0890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0BAC-2379-4986-83B3-3B644B35D861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D0CC-0E6B-4559-BD47-29FCA4815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9208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0BAC-2379-4986-83B3-3B644B35D861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D0CC-0E6B-4559-BD47-29FCA4815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2883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0BAC-2379-4986-83B3-3B644B35D861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D0CC-0E6B-4559-BD47-29FCA4815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8467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0BAC-2379-4986-83B3-3B644B35D861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D0CC-0E6B-4559-BD47-29FCA4815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026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0BAC-2379-4986-83B3-3B644B35D861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D0CC-0E6B-4559-BD47-29FCA4815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7362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0BAC-2379-4986-83B3-3B644B35D861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D0CC-0E6B-4559-BD47-29FCA4815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655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0BAC-2379-4986-83B3-3B644B35D861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D0CC-0E6B-4559-BD47-29FCA4815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1966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0BAC-2379-4986-83B3-3B644B35D861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3D0CC-0E6B-4559-BD47-29FCA4815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8477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E0BAC-2379-4986-83B3-3B644B35D861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3D0CC-0E6B-4559-BD47-29FCA4815C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5023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204864"/>
            <a:ext cx="7772400" cy="1470025"/>
          </a:xfrm>
        </p:spPr>
        <p:txBody>
          <a:bodyPr>
            <a:normAutofit/>
          </a:bodyPr>
          <a:lstStyle/>
          <a:p>
            <a:r>
              <a:rPr lang="nl-NL" sz="8800" dirty="0">
                <a:latin typeface="Algerian" pitchFamily="82" charset="0"/>
              </a:rPr>
              <a:t>Filosofie</a:t>
            </a:r>
          </a:p>
        </p:txBody>
      </p:sp>
      <p:pic>
        <p:nvPicPr>
          <p:cNvPr id="1026" name="Picture 2" descr="Vector flat speech bubble with question marks">
            <a:extLst>
              <a:ext uri="{FF2B5EF4-FFF2-40B4-BE49-F238E27FC236}">
                <a16:creationId xmlns:a16="http://schemas.microsoft.com/office/drawing/2014/main" id="{A23026F5-59C2-D33A-A6C0-99EBCB69D9B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78" b="18602"/>
          <a:stretch/>
        </p:blipFill>
        <p:spPr bwMode="auto">
          <a:xfrm>
            <a:off x="107504" y="103310"/>
            <a:ext cx="2981325" cy="1980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Vector flat speech bubble with question marks">
            <a:extLst>
              <a:ext uri="{FF2B5EF4-FFF2-40B4-BE49-F238E27FC236}">
                <a16:creationId xmlns:a16="http://schemas.microsoft.com/office/drawing/2014/main" id="{41867B0A-C01D-7DA4-A328-495B376553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78" b="18602"/>
          <a:stretch/>
        </p:blipFill>
        <p:spPr bwMode="auto">
          <a:xfrm>
            <a:off x="6051233" y="4767810"/>
            <a:ext cx="2981325" cy="1980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Vector flat speech bubble with question marks">
            <a:extLst>
              <a:ext uri="{FF2B5EF4-FFF2-40B4-BE49-F238E27FC236}">
                <a16:creationId xmlns:a16="http://schemas.microsoft.com/office/drawing/2014/main" id="{F1E3720D-9A5F-984D-845C-F362753A3F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78" b="18602"/>
          <a:stretch/>
        </p:blipFill>
        <p:spPr bwMode="auto">
          <a:xfrm>
            <a:off x="108490" y="4767811"/>
            <a:ext cx="2981325" cy="1980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Vector flat speech bubble with question marks">
            <a:extLst>
              <a:ext uri="{FF2B5EF4-FFF2-40B4-BE49-F238E27FC236}">
                <a16:creationId xmlns:a16="http://schemas.microsoft.com/office/drawing/2014/main" id="{507865E8-3167-C642-20D0-11D9569FAF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78" b="18602"/>
          <a:stretch/>
        </p:blipFill>
        <p:spPr bwMode="auto">
          <a:xfrm>
            <a:off x="6051233" y="103309"/>
            <a:ext cx="2981325" cy="1980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394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2760" y="22940"/>
            <a:ext cx="8229600" cy="1143000"/>
          </a:xfrm>
        </p:spPr>
        <p:txBody>
          <a:bodyPr>
            <a:normAutofit/>
          </a:bodyPr>
          <a:lstStyle/>
          <a:p>
            <a:r>
              <a:rPr lang="nl-NL" sz="6600" dirty="0">
                <a:latin typeface="Algerian" pitchFamily="82" charset="0"/>
              </a:rPr>
              <a:t>Slim zijn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02760" y="119675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nl-NL" dirty="0">
                <a:latin typeface="Garamond" pitchFamily="18" charset="0"/>
              </a:rPr>
              <a:t>Pak een pen en papier en </a:t>
            </a:r>
          </a:p>
          <a:p>
            <a:pPr marL="0" indent="0" algn="ctr">
              <a:buNone/>
            </a:pPr>
            <a:r>
              <a:rPr lang="nl-NL" dirty="0">
                <a:latin typeface="Garamond" pitchFamily="18" charset="0"/>
              </a:rPr>
              <a:t>geef een cijfer aan jezelf </a:t>
            </a:r>
          </a:p>
          <a:p>
            <a:pPr marL="0" indent="0" algn="ctr">
              <a:buNone/>
            </a:pPr>
            <a:r>
              <a:rPr lang="nl-NL" dirty="0">
                <a:latin typeface="Garamond" pitchFamily="18" charset="0"/>
              </a:rPr>
              <a:t>voor hoe slim je bent.</a:t>
            </a:r>
          </a:p>
          <a:p>
            <a:pPr marL="0" indent="0" algn="ctr">
              <a:buNone/>
            </a:pPr>
            <a:r>
              <a:rPr lang="nl-NL" dirty="0">
                <a:latin typeface="Garamond" pitchFamily="18" charset="0"/>
              </a:rPr>
              <a:t>Kies een cijfer tussen 1 en 10.</a:t>
            </a:r>
          </a:p>
          <a:p>
            <a:pPr marL="0" indent="0" algn="ctr">
              <a:buNone/>
            </a:pPr>
            <a:r>
              <a:rPr lang="nl-NL" dirty="0">
                <a:latin typeface="Garamond" pitchFamily="18" charset="0"/>
              </a:rPr>
              <a:t>Een 1 betekent dat je totaal niet slim bent </a:t>
            </a:r>
          </a:p>
          <a:p>
            <a:pPr marL="0" indent="0" algn="ctr">
              <a:buNone/>
            </a:pPr>
            <a:r>
              <a:rPr lang="nl-NL" dirty="0">
                <a:latin typeface="Garamond" pitchFamily="18" charset="0"/>
              </a:rPr>
              <a:t>en een 10 betekent dat je heel erg slim bent.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E7196AB-6175-A52F-AD62-B1AA40E186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1016" y="4839315"/>
            <a:ext cx="6861968" cy="1828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069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6600" dirty="0">
                <a:latin typeface="Algerian" pitchFamily="82" charset="0"/>
              </a:rPr>
              <a:t>Slim zijn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nl-NL" dirty="0">
                <a:latin typeface="Garamond" pitchFamily="18" charset="0"/>
              </a:rPr>
              <a:t>Vorm drietallen.</a:t>
            </a:r>
          </a:p>
          <a:p>
            <a:pPr marL="0" indent="0" algn="ctr">
              <a:buNone/>
            </a:pPr>
            <a:r>
              <a:rPr lang="nl-NL" dirty="0">
                <a:latin typeface="Garamond" pitchFamily="18" charset="0"/>
              </a:rPr>
              <a:t>Ga met je groepje in gesprek </a:t>
            </a:r>
          </a:p>
          <a:p>
            <a:pPr marL="0" indent="0" algn="ctr">
              <a:buNone/>
            </a:pPr>
            <a:r>
              <a:rPr lang="nl-NL" dirty="0">
                <a:latin typeface="Garamond" pitchFamily="18" charset="0"/>
              </a:rPr>
              <a:t>over het cijfer dat je hebt gegeven. </a:t>
            </a:r>
          </a:p>
          <a:p>
            <a:pPr marL="0" indent="0" algn="ctr">
              <a:buNone/>
            </a:pPr>
            <a:r>
              <a:rPr lang="nl-NL" dirty="0">
                <a:latin typeface="Garamond" pitchFamily="18" charset="0"/>
              </a:rPr>
              <a:t>Waarom dat cijfer?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3131D85-0031-947E-998E-1A5D3A247A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9876" y="5013176"/>
            <a:ext cx="6804248" cy="1728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484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2760" y="116632"/>
            <a:ext cx="8229600" cy="1143000"/>
          </a:xfrm>
        </p:spPr>
        <p:txBody>
          <a:bodyPr>
            <a:normAutofit/>
          </a:bodyPr>
          <a:lstStyle/>
          <a:p>
            <a:r>
              <a:rPr lang="nl-NL" sz="6600" dirty="0">
                <a:latin typeface="Algerian" pitchFamily="82" charset="0"/>
              </a:rPr>
              <a:t>Slim zijn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1454050"/>
            <a:ext cx="91440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nl-NL" dirty="0">
                <a:latin typeface="Garamond" pitchFamily="18" charset="0"/>
              </a:rPr>
              <a:t>Wat betekent “slim zijn”? </a:t>
            </a:r>
          </a:p>
          <a:p>
            <a:pPr marL="0" indent="0" algn="ctr">
              <a:buNone/>
            </a:pPr>
            <a:r>
              <a:rPr lang="nl-NL" dirty="0">
                <a:latin typeface="Garamond" pitchFamily="18" charset="0"/>
              </a:rPr>
              <a:t>Heeft dat alleen met intelligentie te maken?</a:t>
            </a:r>
          </a:p>
          <a:p>
            <a:pPr marL="0" indent="0" algn="ctr">
              <a:buNone/>
            </a:pPr>
            <a:r>
              <a:rPr lang="nl-NL" dirty="0">
                <a:latin typeface="Garamond" pitchFamily="18" charset="0"/>
              </a:rPr>
              <a:t>Waar heeft het volgens jullie allemaal mee te maken?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7D4EBF5E-2BD0-C2AA-CF07-510E513C3D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452" y="4581128"/>
            <a:ext cx="6516216" cy="1963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566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6600" dirty="0">
                <a:latin typeface="Algerian" pitchFamily="82" charset="0"/>
              </a:rPr>
              <a:t>Slim zijn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85999"/>
          </a:xfrm>
        </p:spPr>
        <p:txBody>
          <a:bodyPr/>
          <a:lstStyle/>
          <a:p>
            <a:pPr marL="0" indent="0" algn="ctr">
              <a:buNone/>
            </a:pPr>
            <a:r>
              <a:rPr lang="nl-NL" dirty="0">
                <a:latin typeface="Garamond" pitchFamily="18" charset="0"/>
              </a:rPr>
              <a:t>Met de hele groep:</a:t>
            </a:r>
          </a:p>
          <a:p>
            <a:pPr marL="0" indent="0" algn="ctr">
              <a:buNone/>
            </a:pPr>
            <a:r>
              <a:rPr lang="nl-NL" dirty="0">
                <a:latin typeface="Garamond" pitchFamily="18" charset="0"/>
              </a:rPr>
              <a:t>Wat betekent “slim zijn”?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ABFACBBB-1A8C-FDDD-F4AD-D536005A1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000" y="4509120"/>
            <a:ext cx="7150000" cy="1905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566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2760" y="0"/>
            <a:ext cx="8229600" cy="1143000"/>
          </a:xfrm>
        </p:spPr>
        <p:txBody>
          <a:bodyPr>
            <a:normAutofit/>
          </a:bodyPr>
          <a:lstStyle/>
          <a:p>
            <a:r>
              <a:rPr lang="nl-NL" sz="6600" dirty="0">
                <a:latin typeface="Algerian" pitchFamily="82" charset="0"/>
              </a:rPr>
              <a:t>Slim zijn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228599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dirty="0">
                <a:latin typeface="Garamond" pitchFamily="18" charset="0"/>
              </a:rPr>
              <a:t>Word je vanzelf slimmer als je ouder wordt?</a:t>
            </a:r>
          </a:p>
          <a:p>
            <a:pPr marL="0" indent="0" algn="ctr">
              <a:buNone/>
            </a:pPr>
            <a:r>
              <a:rPr lang="nl-NL" dirty="0">
                <a:latin typeface="Garamond" pitchFamily="18" charset="0"/>
              </a:rPr>
              <a:t>Kun je er zelf iets aan doen?</a:t>
            </a:r>
          </a:p>
          <a:p>
            <a:pPr marL="0" indent="0" algn="ctr">
              <a:buNone/>
            </a:pPr>
            <a:r>
              <a:rPr lang="nl-NL" dirty="0">
                <a:latin typeface="Garamond" pitchFamily="18" charset="0"/>
              </a:rPr>
              <a:t>Is het belangrijk om slim te zijn? Waarom (niet)?</a:t>
            </a:r>
          </a:p>
          <a:p>
            <a:pPr marL="0" indent="0" algn="ctr">
              <a:buNone/>
            </a:pPr>
            <a:r>
              <a:rPr lang="nl-NL" dirty="0">
                <a:latin typeface="Garamond" pitchFamily="18" charset="0"/>
              </a:rPr>
              <a:t>Hoe weet je dat je slim bent?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05ABA1A8-AC79-B9E3-E769-57C52B12A6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428" y="5065749"/>
            <a:ext cx="6948264" cy="176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59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</TotalTime>
  <Words>149</Words>
  <Application>Microsoft Office PowerPoint</Application>
  <PresentationFormat>Diavoorstelling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Algerian</vt:lpstr>
      <vt:lpstr>Arial</vt:lpstr>
      <vt:lpstr>Calibri</vt:lpstr>
      <vt:lpstr>Garamond</vt:lpstr>
      <vt:lpstr>Kantoorthema</vt:lpstr>
      <vt:lpstr>Filosofie</vt:lpstr>
      <vt:lpstr>Slim zijn</vt:lpstr>
      <vt:lpstr>Slim zijn</vt:lpstr>
      <vt:lpstr>Slim zijn</vt:lpstr>
      <vt:lpstr>Slim zijn</vt:lpstr>
      <vt:lpstr>Slim zijn</vt:lpstr>
    </vt:vector>
  </TitlesOfParts>
  <Company>Heutink 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Filosofie</dc:title>
  <dc:creator>Femke Bosmans</dc:creator>
  <cp:lastModifiedBy>Femke Bosmans</cp:lastModifiedBy>
  <cp:revision>4</cp:revision>
  <dcterms:created xsi:type="dcterms:W3CDTF">2013-02-26T15:04:10Z</dcterms:created>
  <dcterms:modified xsi:type="dcterms:W3CDTF">2023-03-03T16:20:48Z</dcterms:modified>
</cp:coreProperties>
</file>