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666-9216-4A3C-9C0D-A0DCE6626DBC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378C-7973-4CB6-8C6B-DCD042D6BCF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666-9216-4A3C-9C0D-A0DCE6626DBC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378C-7973-4CB6-8C6B-DCD042D6BCF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666-9216-4A3C-9C0D-A0DCE6626DBC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378C-7973-4CB6-8C6B-DCD042D6BCF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666-9216-4A3C-9C0D-A0DCE6626DBC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378C-7973-4CB6-8C6B-DCD042D6BCF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666-9216-4A3C-9C0D-A0DCE6626DBC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378C-7973-4CB6-8C6B-DCD042D6BCF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666-9216-4A3C-9C0D-A0DCE6626DBC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378C-7973-4CB6-8C6B-DCD042D6BCF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666-9216-4A3C-9C0D-A0DCE6626DBC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378C-7973-4CB6-8C6B-DCD042D6BCF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666-9216-4A3C-9C0D-A0DCE6626DBC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378C-7973-4CB6-8C6B-DCD042D6BCF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666-9216-4A3C-9C0D-A0DCE6626DBC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378C-7973-4CB6-8C6B-DCD042D6BCF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666-9216-4A3C-9C0D-A0DCE6626DBC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378C-7973-4CB6-8C6B-DCD042D6BCF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666-9216-4A3C-9C0D-A0DCE6626DBC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378C-7973-4CB6-8C6B-DCD042D6BCF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1666-9216-4A3C-9C0D-A0DCE6626DBC}" type="datetimeFigureOut">
              <a:rPr lang="nl-BE" smtClean="0"/>
              <a:pPr/>
              <a:t>29/10/2013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378C-7973-4CB6-8C6B-DCD042D6BCF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beeldbank/clip/20080701_wiskundevdprof07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nl.wikisage.org/w/images/b/ba/800px-World_map_with_major_latitude_circles.jpg" TargetMode="External"/><Relationship Id="rId3" Type="http://schemas.openxmlformats.org/officeDocument/2006/relationships/hyperlink" Target="http://historiek.net/fopstraten-en-ander-cartografisch-vermaak/22441/" TargetMode="External"/><Relationship Id="rId7" Type="http://schemas.openxmlformats.org/officeDocument/2006/relationships/hyperlink" Target="http://www.onze-wereld-site.nl/meridianen/index.htm" TargetMode="External"/><Relationship Id="rId2" Type="http://schemas.openxmlformats.org/officeDocument/2006/relationships/hyperlink" Target="http://www.zwervenoverdewereld.nl/reisverslagenhome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psnworld.com/globe.html" TargetMode="External"/><Relationship Id="rId5" Type="http://schemas.openxmlformats.org/officeDocument/2006/relationships/hyperlink" Target="http://office.microsoft.com/nl-be/images/results.aspx?qu=wereldbol&amp;ex=1" TargetMode="External"/><Relationship Id="rId4" Type="http://schemas.openxmlformats.org/officeDocument/2006/relationships/hyperlink" Target="http://www.merchantcircle.com/business/Allen.Enterprises.866-697-8507/picture/view/1970111" TargetMode="External"/><Relationship Id="rId9" Type="http://schemas.openxmlformats.org/officeDocument/2006/relationships/hyperlink" Target="http://www.gratisppltheorie.nl/Navigation%20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/>
          <a:lstStyle/>
          <a:p>
            <a:r>
              <a:rPr lang="nl-BE" dirty="0" smtClean="0">
                <a:latin typeface="Comic Sans MS" pitchFamily="66" charset="0"/>
              </a:rPr>
              <a:t>Kaartlezen</a:t>
            </a:r>
            <a:endParaRPr lang="nl-BE" dirty="0">
              <a:latin typeface="Comic Sans MS" pitchFamily="66" charset="0"/>
            </a:endParaRPr>
          </a:p>
        </p:txBody>
      </p:sp>
      <p:pic>
        <p:nvPicPr>
          <p:cNvPr id="5" name="Afbeelding 4" descr="wereldkaart-gro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492896"/>
            <a:ext cx="3048000" cy="1866900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>
            <a:off x="3635896" y="3501008"/>
            <a:ext cx="1296144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755576" y="4653136"/>
            <a:ext cx="153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>
                <a:latin typeface="Comic Sans MS" pitchFamily="66" charset="0"/>
              </a:rPr>
              <a:t>Globe</a:t>
            </a:r>
          </a:p>
          <a:p>
            <a:pPr algn="ctr"/>
            <a:r>
              <a:rPr lang="nl-BE" dirty="0">
                <a:latin typeface="Comic Sans MS" pitchFamily="66" charset="0"/>
              </a:rPr>
              <a:t>o</a:t>
            </a:r>
            <a:r>
              <a:rPr lang="nl-BE" dirty="0" smtClean="0">
                <a:latin typeface="Comic Sans MS" pitchFamily="66" charset="0"/>
              </a:rPr>
              <a:t>f wereldbol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84168" y="47878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wereldkaart</a:t>
            </a:r>
            <a:endParaRPr lang="nl-BE" dirty="0">
              <a:latin typeface="Comic Sans MS" pitchFamily="66" charset="0"/>
            </a:endParaRPr>
          </a:p>
        </p:txBody>
      </p:sp>
      <p:pic>
        <p:nvPicPr>
          <p:cNvPr id="9" name="Afbeelding 8" descr="glob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290188"/>
            <a:ext cx="2376264" cy="2066317"/>
          </a:xfrm>
          <a:prstGeom prst="rect">
            <a:avLst/>
          </a:prstGeom>
        </p:spPr>
      </p:pic>
      <p:pic>
        <p:nvPicPr>
          <p:cNvPr id="11" name="Afbeelding 10" descr="rotating earth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76672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vraagtek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068960"/>
            <a:ext cx="1979860" cy="19798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Comic Sans MS" pitchFamily="66" charset="0"/>
              </a:rPr>
              <a:t>C</a:t>
            </a:r>
            <a:r>
              <a:rPr lang="nl-BE" dirty="0" smtClean="0">
                <a:latin typeface="Comic Sans MS" pitchFamily="66" charset="0"/>
              </a:rPr>
              <a:t>artografen</a:t>
            </a:r>
            <a:endParaRPr lang="nl-BE" dirty="0">
              <a:latin typeface="Comic Sans MS" pitchFamily="66" charset="0"/>
            </a:endParaRPr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233051" y="2463693"/>
            <a:ext cx="202982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IJL-RECHTS 7"/>
          <p:cNvSpPr/>
          <p:nvPr/>
        </p:nvSpPr>
        <p:spPr>
          <a:xfrm>
            <a:off x="2123728" y="4005064"/>
            <a:ext cx="288032" cy="144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RECHTS 8"/>
          <p:cNvSpPr/>
          <p:nvPr/>
        </p:nvSpPr>
        <p:spPr>
          <a:xfrm>
            <a:off x="6012160" y="4005064"/>
            <a:ext cx="288032" cy="144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globe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96" y="3213176"/>
            <a:ext cx="1800000" cy="1800000"/>
          </a:xfrm>
          <a:prstGeom prst="rect">
            <a:avLst/>
          </a:prstGeom>
        </p:spPr>
      </p:pic>
      <p:pic>
        <p:nvPicPr>
          <p:cNvPr id="11" name="Afbeelding 10" descr="wereldkaart countri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429000"/>
            <a:ext cx="2634475" cy="1387216"/>
          </a:xfrm>
          <a:prstGeom prst="rect">
            <a:avLst/>
          </a:prstGeom>
        </p:spPr>
      </p:pic>
      <p:pic>
        <p:nvPicPr>
          <p:cNvPr id="14" name="Afbeelding 13" descr="gerardus-mercat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260648"/>
            <a:ext cx="1394718" cy="1621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Comic Sans MS" pitchFamily="66" charset="0"/>
              </a:rPr>
              <a:t>Zich oriënteren</a:t>
            </a:r>
            <a:endParaRPr lang="nl-BE" dirty="0">
              <a:latin typeface="Comic Sans MS" pitchFamily="66" charset="0"/>
            </a:endParaRPr>
          </a:p>
        </p:txBody>
      </p:sp>
      <p:pic>
        <p:nvPicPr>
          <p:cNvPr id="4" name="Afbeelding 3" descr="glob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916832"/>
            <a:ext cx="3960000" cy="3960000"/>
          </a:xfrm>
          <a:prstGeom prst="rect">
            <a:avLst/>
          </a:prstGeom>
        </p:spPr>
      </p:pic>
      <p:pic>
        <p:nvPicPr>
          <p:cNvPr id="5" name="Afbeelding 4" descr="bol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916832"/>
            <a:ext cx="3979726" cy="3960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732240" y="428380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evenaar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707904" y="1628800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noorderbreedte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851920" y="5867980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zuiderbreedte</a:t>
            </a:r>
            <a:endParaRPr lang="nl-BE" dirty="0">
              <a:latin typeface="Comic Sans MS" pitchFamily="66" charset="0"/>
            </a:endParaRPr>
          </a:p>
        </p:txBody>
      </p:sp>
      <p:pic>
        <p:nvPicPr>
          <p:cNvPr id="10" name="Afbeelding 9" descr="bol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916832"/>
            <a:ext cx="3979726" cy="396000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683568" y="4077072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latin typeface="Comic Sans MS" pitchFamily="66" charset="0"/>
              </a:rPr>
              <a:t>b</a:t>
            </a:r>
            <a:r>
              <a:rPr lang="nl-BE" dirty="0" smtClean="0">
                <a:latin typeface="Comic Sans MS" pitchFamily="66" charset="0"/>
              </a:rPr>
              <a:t>reedtecirkels</a:t>
            </a:r>
          </a:p>
          <a:p>
            <a:r>
              <a:rPr lang="nl-BE" dirty="0">
                <a:latin typeface="Comic Sans MS" pitchFamily="66" charset="0"/>
              </a:rPr>
              <a:t>o</a:t>
            </a:r>
            <a:r>
              <a:rPr lang="nl-BE" dirty="0" smtClean="0">
                <a:latin typeface="Comic Sans MS" pitchFamily="66" charset="0"/>
              </a:rPr>
              <a:t>f parallellen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3" name="PIJL-RECHTS 12"/>
          <p:cNvSpPr/>
          <p:nvPr/>
        </p:nvSpPr>
        <p:spPr>
          <a:xfrm rot="19263643">
            <a:off x="2472766" y="4055748"/>
            <a:ext cx="432048" cy="11772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PIJL-RECHTS 13"/>
          <p:cNvSpPr/>
          <p:nvPr/>
        </p:nvSpPr>
        <p:spPr>
          <a:xfrm rot="1739426">
            <a:off x="2443000" y="4832635"/>
            <a:ext cx="1023758" cy="7119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RECHTS 6"/>
          <p:cNvSpPr/>
          <p:nvPr/>
        </p:nvSpPr>
        <p:spPr>
          <a:xfrm>
            <a:off x="6228184" y="4437112"/>
            <a:ext cx="504056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1" grpId="0"/>
      <p:bldP spid="13" grpId="0" animBg="1"/>
      <p:bldP spid="1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glob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844824"/>
            <a:ext cx="3960000" cy="396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Comic Sans MS" pitchFamily="66" charset="0"/>
              </a:rPr>
              <a:t>Zich oriënteren</a:t>
            </a:r>
            <a:endParaRPr lang="nl-BE" dirty="0">
              <a:latin typeface="Comic Sans MS" pitchFamily="66" charset="0"/>
            </a:endParaRPr>
          </a:p>
        </p:txBody>
      </p:sp>
      <p:pic>
        <p:nvPicPr>
          <p:cNvPr id="11" name="Afbeelding 10" descr="bol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844824"/>
            <a:ext cx="3989964" cy="3960000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755576" y="335699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westerlengte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948264" y="3356992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oosterlengte</a:t>
            </a:r>
            <a:endParaRPr lang="nl-BE" dirty="0">
              <a:latin typeface="Comic Sans MS" pitchFamily="66" charset="0"/>
            </a:endParaRPr>
          </a:p>
        </p:txBody>
      </p:sp>
      <p:pic>
        <p:nvPicPr>
          <p:cNvPr id="15" name="Afbeelding 14" descr="bo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844824"/>
            <a:ext cx="3989964" cy="3960000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99792" y="6093296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Nulmeridiaan of Greenwich lijn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7" name="PIJL-OMHOOG 16"/>
          <p:cNvSpPr/>
          <p:nvPr/>
        </p:nvSpPr>
        <p:spPr>
          <a:xfrm>
            <a:off x="4283968" y="5517232"/>
            <a:ext cx="72008" cy="5760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/>
          <p:cNvSpPr txBox="1"/>
          <p:nvPr/>
        </p:nvSpPr>
        <p:spPr>
          <a:xfrm>
            <a:off x="3779912" y="1124744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latin typeface="Comic Sans MS" pitchFamily="66" charset="0"/>
              </a:rPr>
              <a:t>l</a:t>
            </a:r>
            <a:r>
              <a:rPr lang="nl-BE" dirty="0" smtClean="0">
                <a:latin typeface="Comic Sans MS" pitchFamily="66" charset="0"/>
              </a:rPr>
              <a:t>engtecirkels </a:t>
            </a:r>
          </a:p>
          <a:p>
            <a:r>
              <a:rPr lang="nl-BE" dirty="0">
                <a:latin typeface="Comic Sans MS" pitchFamily="66" charset="0"/>
              </a:rPr>
              <a:t>o</a:t>
            </a:r>
            <a:r>
              <a:rPr lang="nl-BE" dirty="0" smtClean="0">
                <a:latin typeface="Comic Sans MS" pitchFamily="66" charset="0"/>
              </a:rPr>
              <a:t>f meridianen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9" name="PIJL-OMHOOG 18"/>
          <p:cNvSpPr/>
          <p:nvPr/>
        </p:nvSpPr>
        <p:spPr>
          <a:xfrm>
            <a:off x="4427984" y="1772816"/>
            <a:ext cx="72008" cy="57606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PIJL-OMHOOG 19"/>
          <p:cNvSpPr/>
          <p:nvPr/>
        </p:nvSpPr>
        <p:spPr>
          <a:xfrm>
            <a:off x="4644008" y="1772816"/>
            <a:ext cx="72008" cy="57606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6" grpId="0"/>
      <p:bldP spid="17" grpId="0" animBg="1"/>
      <p:bldP spid="18" grpId="0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wereld breedtgrad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7463282" cy="40324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880" y="-99392"/>
            <a:ext cx="8229600" cy="1143000"/>
          </a:xfrm>
        </p:spPr>
        <p:txBody>
          <a:bodyPr/>
          <a:lstStyle/>
          <a:p>
            <a:r>
              <a:rPr lang="nl-BE" dirty="0" smtClean="0">
                <a:latin typeface="Comic Sans MS" pitchFamily="66" charset="0"/>
              </a:rPr>
              <a:t>Kaartlezen 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2483768" y="6093296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Nulmeridiaan of Greenwich lijn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8" name="PIJL-OMHOOG 7"/>
          <p:cNvSpPr/>
          <p:nvPr/>
        </p:nvSpPr>
        <p:spPr>
          <a:xfrm>
            <a:off x="4139952" y="5373216"/>
            <a:ext cx="72008" cy="5760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8028384" y="349171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evenaar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0" name="PIJL-RECHTS 9"/>
          <p:cNvSpPr/>
          <p:nvPr/>
        </p:nvSpPr>
        <p:spPr>
          <a:xfrm>
            <a:off x="7596336" y="3645024"/>
            <a:ext cx="504056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7367552" y="213459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latin typeface="Comic Sans MS" pitchFamily="66" charset="0"/>
              </a:rPr>
              <a:t>b</a:t>
            </a:r>
            <a:r>
              <a:rPr lang="nl-BE" dirty="0" smtClean="0">
                <a:latin typeface="Comic Sans MS" pitchFamily="66" charset="0"/>
              </a:rPr>
              <a:t>reedtecirkels</a:t>
            </a:r>
          </a:p>
          <a:p>
            <a:r>
              <a:rPr lang="nl-BE" dirty="0">
                <a:latin typeface="Comic Sans MS" pitchFamily="66" charset="0"/>
              </a:rPr>
              <a:t>o</a:t>
            </a:r>
            <a:r>
              <a:rPr lang="nl-BE" dirty="0" smtClean="0">
                <a:latin typeface="Comic Sans MS" pitchFamily="66" charset="0"/>
              </a:rPr>
              <a:t>f parallellen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2" name="PIJL-RECHTS 11"/>
          <p:cNvSpPr/>
          <p:nvPr/>
        </p:nvSpPr>
        <p:spPr>
          <a:xfrm>
            <a:off x="6876256" y="2420888"/>
            <a:ext cx="504056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/>
          <p:cNvSpPr txBox="1"/>
          <p:nvPr/>
        </p:nvSpPr>
        <p:spPr>
          <a:xfrm>
            <a:off x="1763688" y="764704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latin typeface="Comic Sans MS" pitchFamily="66" charset="0"/>
              </a:rPr>
              <a:t>l</a:t>
            </a:r>
            <a:r>
              <a:rPr lang="nl-BE" dirty="0" smtClean="0">
                <a:latin typeface="Comic Sans MS" pitchFamily="66" charset="0"/>
              </a:rPr>
              <a:t>engtecirkels </a:t>
            </a:r>
          </a:p>
          <a:p>
            <a:r>
              <a:rPr lang="nl-BE" dirty="0">
                <a:latin typeface="Comic Sans MS" pitchFamily="66" charset="0"/>
              </a:rPr>
              <a:t>o</a:t>
            </a:r>
            <a:r>
              <a:rPr lang="nl-BE" dirty="0" smtClean="0">
                <a:latin typeface="Comic Sans MS" pitchFamily="66" charset="0"/>
              </a:rPr>
              <a:t>f meridianen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4" name="PIJL-OMHOOG 13"/>
          <p:cNvSpPr/>
          <p:nvPr/>
        </p:nvSpPr>
        <p:spPr>
          <a:xfrm>
            <a:off x="2627784" y="1484784"/>
            <a:ext cx="72008" cy="576064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BE" dirty="0" smtClean="0">
                <a:latin typeface="Comic Sans MS" pitchFamily="66" charset="0"/>
              </a:rPr>
              <a:t>Speciale breedtecirkels </a:t>
            </a:r>
            <a:endParaRPr lang="nl-BE" dirty="0"/>
          </a:p>
        </p:txBody>
      </p:sp>
      <p:pic>
        <p:nvPicPr>
          <p:cNvPr id="7" name="Afbeelding 6" descr="800px-World_map_with_major_latitude_circ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207355" cy="422678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347864" y="3212976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Evenaar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3568" y="2564904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Kreeftskeerkring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796136" y="3789040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Steenbokskeerkring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203848" y="1484784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Noordpoolcirkel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563888" y="479715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Zuiddpoolcirkel</a:t>
            </a:r>
            <a:endParaRPr lang="nl-BE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Comic Sans MS" pitchFamily="66" charset="0"/>
              </a:rPr>
              <a:t>Enkele oefeningen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259632" y="1340768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In welk land ben ik?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11560" y="1988840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10° OL  20° NB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84828" y="198884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Niger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11560" y="2600908"/>
            <a:ext cx="2015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60° NB  100° WL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984828" y="260090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Canada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11560" y="3284984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20°ZB  70° WL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984828" y="328498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Chili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11560" y="3933056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30° NB 70° OL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984828" y="3933056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Pakistan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11560" y="4653136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15° OL  50° NB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984828" y="4653136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Tsjechië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899145" y="1988840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25° OL  60° NB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272413" y="198884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Helsinki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899145" y="2600908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52° NB  6° OL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7272413" y="260090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Arnhem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899145" y="3284984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30°NB  30° OL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7272413" y="3284984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Caïro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4899145" y="393305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0° NB 80° WL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7272413" y="393305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Quito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4899145" y="4653136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80° WL  40° NB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7272413" y="4653136"/>
            <a:ext cx="144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Washington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5076056" y="1340768"/>
            <a:ext cx="3105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In welke hoofdstad ben ik?</a:t>
            </a:r>
            <a:endParaRPr lang="nl-BE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64533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1000" dirty="0" smtClean="0">
                <a:latin typeface="Comic Sans MS" pitchFamily="66" charset="0"/>
                <a:hlinkClick r:id="rId2"/>
              </a:rPr>
              <a:t>http://www.zwervenoverdewereld.nl/reisverslagenhome.htm</a:t>
            </a:r>
            <a:endParaRPr lang="nl-BE" sz="1000" dirty="0">
              <a:latin typeface="Comic Sans MS" pitchFamily="66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39552" y="61653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1000" dirty="0" smtClean="0">
                <a:latin typeface="Comic Sans MS" pitchFamily="66" charset="0"/>
                <a:hlinkClick r:id="rId3"/>
              </a:rPr>
              <a:t>http://historiek.net/fopstraten-en-ander-cartografisch-vermaak/22441/</a:t>
            </a:r>
            <a:endParaRPr lang="nl-BE" sz="1000" dirty="0">
              <a:latin typeface="Comic Sans MS" pitchFamily="66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539552" y="5877272"/>
            <a:ext cx="68407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050" dirty="0" smtClean="0">
                <a:latin typeface="Comic Sans MS" pitchFamily="66" charset="0"/>
                <a:hlinkClick r:id="rId4"/>
              </a:rPr>
              <a:t>http://www.merchantcircle.com/business/Allen.Enterprises.866-697-8507/picture/view/1970111</a:t>
            </a:r>
            <a:endParaRPr lang="nl-BE" sz="1050" dirty="0">
              <a:latin typeface="Comic Sans MS" pitchFamily="66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39552" y="5373216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000" dirty="0" smtClean="0">
                <a:latin typeface="Comic Sans MS" pitchFamily="66" charset="0"/>
                <a:hlinkClick r:id="rId5"/>
              </a:rPr>
              <a:t>http://office.microsoft.com/nl-be/images/results.aspx?qu=wereldbol&amp;ex=1#ai:MC900078770|</a:t>
            </a:r>
            <a:endParaRPr lang="nl-BE" sz="1000" dirty="0">
              <a:latin typeface="Comic Sans MS" pitchFamily="66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5085184"/>
            <a:ext cx="25539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000" dirty="0" smtClean="0">
                <a:latin typeface="Comic Sans MS" pitchFamily="66" charset="0"/>
                <a:hlinkClick r:id="rId6"/>
              </a:rPr>
              <a:t>http://www.mapsnworld.com/globe.html</a:t>
            </a:r>
            <a:endParaRPr lang="nl-BE" sz="1000" dirty="0">
              <a:latin typeface="Comic Sans MS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99592" y="836712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latin typeface="Comic Sans MS" pitchFamily="66" charset="0"/>
              </a:rPr>
              <a:t>Bronnen</a:t>
            </a:r>
            <a:endParaRPr lang="nl-BE" dirty="0">
              <a:latin typeface="Comic Sans MS" pitchFamily="66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539552" y="483896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1000" dirty="0" smtClean="0">
                <a:latin typeface="Comic Sans MS" pitchFamily="66" charset="0"/>
                <a:hlinkClick r:id="rId7"/>
              </a:rPr>
              <a:t>http://www.onze-wereld-site.nl/meridianen/index.htm</a:t>
            </a:r>
            <a:endParaRPr lang="nl-BE" sz="1000" dirty="0">
              <a:latin typeface="Comic Sans MS" pitchFamily="66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539552" y="4550931"/>
            <a:ext cx="7704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000" dirty="0" smtClean="0">
                <a:latin typeface="Comic Sans MS" pitchFamily="66" charset="0"/>
                <a:hlinkClick r:id="rId8"/>
              </a:rPr>
              <a:t>http://nl.wikisage.org/w/images/b/ba/800px World_map_with_major_latitude_circles.jpg</a:t>
            </a:r>
            <a:endParaRPr lang="nl-BE" sz="1000" dirty="0">
              <a:latin typeface="Comic Sans MS" pitchFamily="66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39552" y="429309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sz="1000" dirty="0" smtClean="0">
                <a:latin typeface="Comic Sans MS" pitchFamily="66" charset="0"/>
                <a:hlinkClick r:id="rId9"/>
              </a:rPr>
              <a:t>http://www.gratisppltheorie.nl/Navigation%201.htm</a:t>
            </a:r>
            <a:endParaRPr lang="nl-BE" sz="1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152</Words>
  <Application>Microsoft Office PowerPoint</Application>
  <PresentationFormat>Diavoorstelling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Kaartlezen</vt:lpstr>
      <vt:lpstr>Cartografen</vt:lpstr>
      <vt:lpstr>Zich oriënteren</vt:lpstr>
      <vt:lpstr>Zich oriënteren</vt:lpstr>
      <vt:lpstr>Kaartlezen </vt:lpstr>
      <vt:lpstr>Speciale breedtecirkels </vt:lpstr>
      <vt:lpstr>Enkele oefeningen</vt:lpstr>
      <vt:lpstr>Dia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Brownie</dc:creator>
  <cp:lastModifiedBy>Brownie</cp:lastModifiedBy>
  <cp:revision>32</cp:revision>
  <dcterms:created xsi:type="dcterms:W3CDTF">2013-10-06T15:38:08Z</dcterms:created>
  <dcterms:modified xsi:type="dcterms:W3CDTF">2013-10-29T09:51:24Z</dcterms:modified>
</cp:coreProperties>
</file>