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5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9" r:id="rId19"/>
    <p:sldId id="261" r:id="rId2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3300"/>
    <a:srgbClr val="1A464F"/>
    <a:srgbClr val="808080"/>
    <a:srgbClr val="3BAA0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38" autoAdjust="0"/>
  </p:normalViewPr>
  <p:slideViewPr>
    <p:cSldViewPr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4253D8C-D071-4935-BB5E-27D3F8536645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F6B6B09-D9C3-48EF-B766-071D29F68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778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07F6-4F87-4424-AD42-A896E9489A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2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6B6B09-D9C3-48EF-B766-071D29F6891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9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FB58B-BDD4-430C-93A3-16127E433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5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3E111-E777-44E8-89FF-4D1AA86AF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35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7A09A-33B3-410E-B2AD-89C2DE1B1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59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B0692-5956-4E33-BEDF-716719147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51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3A693-43D6-4420-946F-677043870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78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781D6-765C-418F-803E-0C0E0AA68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12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AE12-3508-49DB-8329-85EAFAB53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214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39EB-10C3-43F1-A49C-C224A5D48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070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4DD94-33FA-44BA-9478-245E8EC59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290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4B895-6347-49E3-8D23-A8AFF2B66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0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C8D37-2B11-4028-94A4-09624788A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32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ADC1DAD-9FFC-47DD-BE8B-4E7125D0A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18" Type="http://schemas.openxmlformats.org/officeDocument/2006/relationships/image" Target="../media/image42.png"/><Relationship Id="rId3" Type="http://schemas.openxmlformats.org/officeDocument/2006/relationships/image" Target="../media/image45.png"/><Relationship Id="rId21" Type="http://schemas.openxmlformats.org/officeDocument/2006/relationships/image" Target="../media/image43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17" Type="http://schemas.openxmlformats.org/officeDocument/2006/relationships/image" Target="../media/image21.png"/><Relationship Id="rId2" Type="http://schemas.openxmlformats.org/officeDocument/2006/relationships/image" Target="../media/image35.png"/><Relationship Id="rId16" Type="http://schemas.openxmlformats.org/officeDocument/2006/relationships/image" Target="../media/image27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image" Target="../media/image38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8.wdp"/><Relationship Id="rId14" Type="http://schemas.openxmlformats.org/officeDocument/2006/relationships/image" Target="../media/image41.png"/><Relationship Id="rId22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18" Type="http://schemas.openxmlformats.org/officeDocument/2006/relationships/image" Target="../media/image42.png"/><Relationship Id="rId3" Type="http://schemas.openxmlformats.org/officeDocument/2006/relationships/image" Target="../media/image45.png"/><Relationship Id="rId21" Type="http://schemas.openxmlformats.org/officeDocument/2006/relationships/image" Target="../media/image43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17" Type="http://schemas.openxmlformats.org/officeDocument/2006/relationships/image" Target="../media/image21.png"/><Relationship Id="rId2" Type="http://schemas.openxmlformats.org/officeDocument/2006/relationships/image" Target="../media/image35.png"/><Relationship Id="rId16" Type="http://schemas.openxmlformats.org/officeDocument/2006/relationships/image" Target="../media/image27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image" Target="../media/image38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8.wdp"/><Relationship Id="rId14" Type="http://schemas.openxmlformats.org/officeDocument/2006/relationships/image" Target="../media/image41.png"/><Relationship Id="rId22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18" Type="http://schemas.openxmlformats.org/officeDocument/2006/relationships/image" Target="../media/image42.png"/><Relationship Id="rId3" Type="http://schemas.openxmlformats.org/officeDocument/2006/relationships/image" Target="../media/image45.png"/><Relationship Id="rId21" Type="http://schemas.openxmlformats.org/officeDocument/2006/relationships/image" Target="../media/image43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17" Type="http://schemas.openxmlformats.org/officeDocument/2006/relationships/image" Target="../media/image21.png"/><Relationship Id="rId2" Type="http://schemas.openxmlformats.org/officeDocument/2006/relationships/image" Target="../media/image35.png"/><Relationship Id="rId16" Type="http://schemas.openxmlformats.org/officeDocument/2006/relationships/image" Target="../media/image27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image" Target="../media/image38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8.wdp"/><Relationship Id="rId14" Type="http://schemas.openxmlformats.org/officeDocument/2006/relationships/image" Target="../media/image41.png"/><Relationship Id="rId22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18" Type="http://schemas.openxmlformats.org/officeDocument/2006/relationships/image" Target="../media/image42.png"/><Relationship Id="rId3" Type="http://schemas.openxmlformats.org/officeDocument/2006/relationships/image" Target="../media/image45.png"/><Relationship Id="rId21" Type="http://schemas.openxmlformats.org/officeDocument/2006/relationships/image" Target="../media/image43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17" Type="http://schemas.openxmlformats.org/officeDocument/2006/relationships/image" Target="../media/image21.png"/><Relationship Id="rId2" Type="http://schemas.openxmlformats.org/officeDocument/2006/relationships/image" Target="../media/image35.png"/><Relationship Id="rId16" Type="http://schemas.openxmlformats.org/officeDocument/2006/relationships/image" Target="../media/image46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image" Target="../media/image38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8.wdp"/><Relationship Id="rId14" Type="http://schemas.openxmlformats.org/officeDocument/2006/relationships/image" Target="../media/image41.png"/><Relationship Id="rId22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0.png"/><Relationship Id="rId18" Type="http://schemas.openxmlformats.org/officeDocument/2006/relationships/image" Target="../media/image42.png"/><Relationship Id="rId3" Type="http://schemas.openxmlformats.org/officeDocument/2006/relationships/image" Target="../media/image45.png"/><Relationship Id="rId21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39.png"/><Relationship Id="rId17" Type="http://schemas.openxmlformats.org/officeDocument/2006/relationships/image" Target="../media/image21.png"/><Relationship Id="rId2" Type="http://schemas.openxmlformats.org/officeDocument/2006/relationships/image" Target="../media/image35.png"/><Relationship Id="rId16" Type="http://schemas.openxmlformats.org/officeDocument/2006/relationships/image" Target="../media/image46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image" Target="../media/image38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6.wdp"/><Relationship Id="rId14" Type="http://schemas.openxmlformats.org/officeDocument/2006/relationships/image" Target="../media/image41.png"/><Relationship Id="rId22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0.png"/><Relationship Id="rId18" Type="http://schemas.openxmlformats.org/officeDocument/2006/relationships/image" Target="../media/image42.png"/><Relationship Id="rId3" Type="http://schemas.openxmlformats.org/officeDocument/2006/relationships/image" Target="../media/image45.png"/><Relationship Id="rId21" Type="http://schemas.openxmlformats.org/officeDocument/2006/relationships/image" Target="../media/image43.png"/><Relationship Id="rId7" Type="http://schemas.openxmlformats.org/officeDocument/2006/relationships/image" Target="../media/image48.png"/><Relationship Id="rId12" Type="http://schemas.openxmlformats.org/officeDocument/2006/relationships/image" Target="../media/image50.png"/><Relationship Id="rId17" Type="http://schemas.openxmlformats.org/officeDocument/2006/relationships/image" Target="../media/image21.png"/><Relationship Id="rId2" Type="http://schemas.openxmlformats.org/officeDocument/2006/relationships/image" Target="../media/image35.png"/><Relationship Id="rId16" Type="http://schemas.openxmlformats.org/officeDocument/2006/relationships/image" Target="../media/image46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image" Target="../media/image38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10.wdp"/><Relationship Id="rId14" Type="http://schemas.openxmlformats.org/officeDocument/2006/relationships/image" Target="../media/image41.png"/><Relationship Id="rId22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0.png"/><Relationship Id="rId18" Type="http://schemas.openxmlformats.org/officeDocument/2006/relationships/image" Target="../media/image42.png"/><Relationship Id="rId3" Type="http://schemas.openxmlformats.org/officeDocument/2006/relationships/image" Target="../media/image45.png"/><Relationship Id="rId21" Type="http://schemas.openxmlformats.org/officeDocument/2006/relationships/image" Target="../media/image43.png"/><Relationship Id="rId7" Type="http://schemas.openxmlformats.org/officeDocument/2006/relationships/image" Target="../media/image48.png"/><Relationship Id="rId12" Type="http://schemas.openxmlformats.org/officeDocument/2006/relationships/image" Target="../media/image50.png"/><Relationship Id="rId17" Type="http://schemas.openxmlformats.org/officeDocument/2006/relationships/image" Target="../media/image21.png"/><Relationship Id="rId2" Type="http://schemas.openxmlformats.org/officeDocument/2006/relationships/image" Target="../media/image35.png"/><Relationship Id="rId16" Type="http://schemas.openxmlformats.org/officeDocument/2006/relationships/image" Target="../media/image46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image" Target="../media/image38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10.wdp"/><Relationship Id="rId14" Type="http://schemas.openxmlformats.org/officeDocument/2006/relationships/image" Target="../media/image41.png"/><Relationship Id="rId22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0.png"/><Relationship Id="rId18" Type="http://schemas.openxmlformats.org/officeDocument/2006/relationships/image" Target="../media/image42.png"/><Relationship Id="rId3" Type="http://schemas.openxmlformats.org/officeDocument/2006/relationships/image" Target="../media/image45.png"/><Relationship Id="rId21" Type="http://schemas.openxmlformats.org/officeDocument/2006/relationships/image" Target="../media/image43.png"/><Relationship Id="rId7" Type="http://schemas.openxmlformats.org/officeDocument/2006/relationships/image" Target="../media/image48.png"/><Relationship Id="rId12" Type="http://schemas.openxmlformats.org/officeDocument/2006/relationships/image" Target="../media/image50.png"/><Relationship Id="rId17" Type="http://schemas.openxmlformats.org/officeDocument/2006/relationships/image" Target="../media/image21.png"/><Relationship Id="rId2" Type="http://schemas.openxmlformats.org/officeDocument/2006/relationships/image" Target="../media/image35.png"/><Relationship Id="rId16" Type="http://schemas.openxmlformats.org/officeDocument/2006/relationships/image" Target="../media/image46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image" Target="../media/image38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10.wdp"/><Relationship Id="rId14" Type="http://schemas.openxmlformats.org/officeDocument/2006/relationships/image" Target="../media/image41.png"/><Relationship Id="rId22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microsoft.com/office/2007/relationships/hdphoto" Target="../media/hdphoto11.wdp"/><Relationship Id="rId7" Type="http://schemas.microsoft.com/office/2007/relationships/hdphoto" Target="../media/hdphoto12.wdp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2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26" Type="http://schemas.openxmlformats.org/officeDocument/2006/relationships/image" Target="../media/image2.png"/><Relationship Id="rId3" Type="http://schemas.openxmlformats.org/officeDocument/2006/relationships/image" Target="../media/image14.png"/><Relationship Id="rId21" Type="http://schemas.openxmlformats.org/officeDocument/2006/relationships/image" Target="../media/image29.png"/><Relationship Id="rId34" Type="http://schemas.openxmlformats.org/officeDocument/2006/relationships/image" Target="../media/image33.jpe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5.png"/><Relationship Id="rId25" Type="http://schemas.microsoft.com/office/2007/relationships/hdphoto" Target="../media/hdphoto7.wdp"/><Relationship Id="rId33" Type="http://schemas.openxmlformats.org/officeDocument/2006/relationships/image" Target="../media/image32.png"/><Relationship Id="rId2" Type="http://schemas.openxmlformats.org/officeDocument/2006/relationships/image" Target="../media/image13.png"/><Relationship Id="rId16" Type="http://schemas.microsoft.com/office/2007/relationships/hdphoto" Target="../media/hdphoto5.wdp"/><Relationship Id="rId20" Type="http://schemas.openxmlformats.org/officeDocument/2006/relationships/image" Target="../media/image28.png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24" Type="http://schemas.openxmlformats.org/officeDocument/2006/relationships/image" Target="../media/image31.png"/><Relationship Id="rId32" Type="http://schemas.microsoft.com/office/2007/relationships/hdphoto" Target="../media/hdphoto2.wdp"/><Relationship Id="rId5" Type="http://schemas.openxmlformats.org/officeDocument/2006/relationships/image" Target="../media/image16.jpeg"/><Relationship Id="rId15" Type="http://schemas.openxmlformats.org/officeDocument/2006/relationships/image" Target="../media/image24.png"/><Relationship Id="rId23" Type="http://schemas.microsoft.com/office/2007/relationships/hdphoto" Target="../media/hdphoto6.wdp"/><Relationship Id="rId28" Type="http://schemas.openxmlformats.org/officeDocument/2006/relationships/image" Target="../media/image4.png"/><Relationship Id="rId10" Type="http://schemas.microsoft.com/office/2007/relationships/hdphoto" Target="../media/hdphoto4.wdp"/><Relationship Id="rId19" Type="http://schemas.openxmlformats.org/officeDocument/2006/relationships/image" Target="../media/image27.png"/><Relationship Id="rId31" Type="http://schemas.openxmlformats.org/officeDocument/2006/relationships/image" Target="../media/image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hyperlink" Target="https://commons.wikimedia.org/wiki/File:Spider_Web_-_Noun_project_813.svg" TargetMode="External"/><Relationship Id="rId22" Type="http://schemas.openxmlformats.org/officeDocument/2006/relationships/image" Target="../media/image30.png"/><Relationship Id="rId27" Type="http://schemas.openxmlformats.org/officeDocument/2006/relationships/image" Target="../media/image3.png"/><Relationship Id="rId30" Type="http://schemas.microsoft.com/office/2007/relationships/hdphoto" Target="../media/hdphoto1.wdp"/><Relationship Id="rId35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18" Type="http://schemas.openxmlformats.org/officeDocument/2006/relationships/image" Target="../media/image42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17" Type="http://schemas.openxmlformats.org/officeDocument/2006/relationships/image" Target="../media/image21.png"/><Relationship Id="rId2" Type="http://schemas.openxmlformats.org/officeDocument/2006/relationships/image" Target="../media/image35.png"/><Relationship Id="rId16" Type="http://schemas.openxmlformats.org/officeDocument/2006/relationships/image" Target="../media/image27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image" Target="../media/image38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8.wdp"/><Relationship Id="rId14" Type="http://schemas.openxmlformats.org/officeDocument/2006/relationships/image" Target="../media/image41.png"/><Relationship Id="rId22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18" Type="http://schemas.openxmlformats.org/officeDocument/2006/relationships/image" Target="../media/image42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17" Type="http://schemas.openxmlformats.org/officeDocument/2006/relationships/image" Target="../media/image21.png"/><Relationship Id="rId2" Type="http://schemas.openxmlformats.org/officeDocument/2006/relationships/image" Target="../media/image35.png"/><Relationship Id="rId16" Type="http://schemas.openxmlformats.org/officeDocument/2006/relationships/image" Target="../media/image27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image" Target="../media/image38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8.wdp"/><Relationship Id="rId14" Type="http://schemas.openxmlformats.org/officeDocument/2006/relationships/image" Target="../media/image41.png"/><Relationship Id="rId22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18" Type="http://schemas.openxmlformats.org/officeDocument/2006/relationships/image" Target="../media/image42.png"/><Relationship Id="rId3" Type="http://schemas.openxmlformats.org/officeDocument/2006/relationships/image" Target="../media/image45.png"/><Relationship Id="rId21" Type="http://schemas.openxmlformats.org/officeDocument/2006/relationships/image" Target="../media/image43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17" Type="http://schemas.openxmlformats.org/officeDocument/2006/relationships/image" Target="../media/image21.png"/><Relationship Id="rId2" Type="http://schemas.openxmlformats.org/officeDocument/2006/relationships/image" Target="../media/image35.png"/><Relationship Id="rId16" Type="http://schemas.openxmlformats.org/officeDocument/2006/relationships/image" Target="../media/image27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image" Target="../media/image38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8.wdp"/><Relationship Id="rId14" Type="http://schemas.openxmlformats.org/officeDocument/2006/relationships/image" Target="../media/image41.png"/><Relationship Id="rId22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18" Type="http://schemas.openxmlformats.org/officeDocument/2006/relationships/image" Target="../media/image42.png"/><Relationship Id="rId3" Type="http://schemas.openxmlformats.org/officeDocument/2006/relationships/image" Target="../media/image45.png"/><Relationship Id="rId21" Type="http://schemas.openxmlformats.org/officeDocument/2006/relationships/image" Target="../media/image43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17" Type="http://schemas.openxmlformats.org/officeDocument/2006/relationships/image" Target="../media/image21.png"/><Relationship Id="rId2" Type="http://schemas.openxmlformats.org/officeDocument/2006/relationships/image" Target="../media/image35.png"/><Relationship Id="rId16" Type="http://schemas.openxmlformats.org/officeDocument/2006/relationships/image" Target="../media/image27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image" Target="../media/image38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8.wdp"/><Relationship Id="rId14" Type="http://schemas.openxmlformats.org/officeDocument/2006/relationships/image" Target="../media/image41.png"/><Relationship Id="rId22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18" Type="http://schemas.openxmlformats.org/officeDocument/2006/relationships/image" Target="../media/image42.png"/><Relationship Id="rId3" Type="http://schemas.openxmlformats.org/officeDocument/2006/relationships/image" Target="../media/image45.png"/><Relationship Id="rId21" Type="http://schemas.openxmlformats.org/officeDocument/2006/relationships/image" Target="../media/image43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17" Type="http://schemas.openxmlformats.org/officeDocument/2006/relationships/image" Target="../media/image21.png"/><Relationship Id="rId2" Type="http://schemas.openxmlformats.org/officeDocument/2006/relationships/image" Target="../media/image35.png"/><Relationship Id="rId16" Type="http://schemas.openxmlformats.org/officeDocument/2006/relationships/image" Target="../media/image27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image" Target="../media/image38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8.wdp"/><Relationship Id="rId14" Type="http://schemas.openxmlformats.org/officeDocument/2006/relationships/image" Target="../media/image41.png"/><Relationship Id="rId2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3d визуализации ландшафта туманный жуткий лес с жутким тыкв | Бесплатно Фото">
            <a:extLst>
              <a:ext uri="{FF2B5EF4-FFF2-40B4-BE49-F238E27FC236}">
                <a16:creationId xmlns:a16="http://schemas.microsoft.com/office/drawing/2014/main" id="{12595D8C-0F79-4ED4-9306-17011B89A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90" y="-10978"/>
            <a:ext cx="12215853" cy="686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9538E437-EAD6-43A7-9287-27D5FE185A1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3410737" y="0"/>
            <a:ext cx="1487835" cy="1988458"/>
          </a:xfrm>
          <a:custGeom>
            <a:avLst/>
            <a:gdLst>
              <a:gd name="connsiteX0" fmla="*/ 994841 w 2841843"/>
              <a:gd name="connsiteY0" fmla="*/ 3470277 h 3798060"/>
              <a:gd name="connsiteX1" fmla="*/ 1000530 w 2841843"/>
              <a:gd name="connsiteY1" fmla="*/ 3440883 h 3798060"/>
              <a:gd name="connsiteX2" fmla="*/ 1000732 w 2841843"/>
              <a:gd name="connsiteY2" fmla="*/ 3454631 h 3798060"/>
              <a:gd name="connsiteX3" fmla="*/ 1000613 w 2841843"/>
              <a:gd name="connsiteY3" fmla="*/ 3454961 h 3798060"/>
              <a:gd name="connsiteX4" fmla="*/ 998734 w 2841843"/>
              <a:gd name="connsiteY4" fmla="*/ 3464584 h 3798060"/>
              <a:gd name="connsiteX5" fmla="*/ 976763 w 2841843"/>
              <a:gd name="connsiteY5" fmla="*/ 3563677 h 3798060"/>
              <a:gd name="connsiteX6" fmla="*/ 980898 w 2841843"/>
              <a:gd name="connsiteY6" fmla="*/ 3529544 h 3798060"/>
              <a:gd name="connsiteX7" fmla="*/ 976352 w 2841843"/>
              <a:gd name="connsiteY7" fmla="*/ 3492015 h 3798060"/>
              <a:gd name="connsiteX8" fmla="*/ 990642 w 2841843"/>
              <a:gd name="connsiteY8" fmla="*/ 3476415 h 3798060"/>
              <a:gd name="connsiteX9" fmla="*/ 994841 w 2841843"/>
              <a:gd name="connsiteY9" fmla="*/ 3470277 h 3798060"/>
              <a:gd name="connsiteX10" fmla="*/ 931399 w 2841843"/>
              <a:gd name="connsiteY10" fmla="*/ 3798060 h 3798060"/>
              <a:gd name="connsiteX11" fmla="*/ 919688 w 2841843"/>
              <a:gd name="connsiteY11" fmla="*/ 3798060 h 3798060"/>
              <a:gd name="connsiteX12" fmla="*/ 921093 w 2841843"/>
              <a:gd name="connsiteY12" fmla="*/ 3692385 h 3798060"/>
              <a:gd name="connsiteX13" fmla="*/ 921203 w 2841843"/>
              <a:gd name="connsiteY13" fmla="*/ 3689085 h 3798060"/>
              <a:gd name="connsiteX14" fmla="*/ 949014 w 2841843"/>
              <a:gd name="connsiteY14" fmla="*/ 3657834 h 3798060"/>
              <a:gd name="connsiteX15" fmla="*/ 967277 w 2841843"/>
              <a:gd name="connsiteY15" fmla="*/ 3612688 h 3798060"/>
              <a:gd name="connsiteX16" fmla="*/ 2841843 w 2841843"/>
              <a:gd name="connsiteY16" fmla="*/ 3798060 h 3798060"/>
              <a:gd name="connsiteX17" fmla="*/ 935030 w 2841843"/>
              <a:gd name="connsiteY17" fmla="*/ 3798060 h 3798060"/>
              <a:gd name="connsiteX18" fmla="*/ 942028 w 2841843"/>
              <a:gd name="connsiteY18" fmla="*/ 3775950 h 3798060"/>
              <a:gd name="connsiteX19" fmla="*/ 973294 w 2841843"/>
              <a:gd name="connsiteY19" fmla="*/ 3726854 h 3798060"/>
              <a:gd name="connsiteX20" fmla="*/ 986913 w 2841843"/>
              <a:gd name="connsiteY20" fmla="*/ 3672384 h 3798060"/>
              <a:gd name="connsiteX21" fmla="*/ 1000530 w 2841843"/>
              <a:gd name="connsiteY21" fmla="*/ 3631530 h 3798060"/>
              <a:gd name="connsiteX22" fmla="*/ 1001929 w 2841843"/>
              <a:gd name="connsiteY22" fmla="*/ 3536248 h 3798060"/>
              <a:gd name="connsiteX23" fmla="*/ 1000732 w 2841843"/>
              <a:gd name="connsiteY23" fmla="*/ 3454631 h 3798060"/>
              <a:gd name="connsiteX24" fmla="*/ 1001130 w 2841843"/>
              <a:gd name="connsiteY24" fmla="*/ 3453526 h 3798060"/>
              <a:gd name="connsiteX25" fmla="*/ 1041383 w 2841843"/>
              <a:gd name="connsiteY25" fmla="*/ 3440883 h 3798060"/>
              <a:gd name="connsiteX26" fmla="*/ 1082236 w 2841843"/>
              <a:gd name="connsiteY26" fmla="*/ 3359176 h 3798060"/>
              <a:gd name="connsiteX27" fmla="*/ 1123089 w 2841843"/>
              <a:gd name="connsiteY27" fmla="*/ 3345559 h 3798060"/>
              <a:gd name="connsiteX28" fmla="*/ 1163942 w 2841843"/>
              <a:gd name="connsiteY28" fmla="*/ 3304706 h 3798060"/>
              <a:gd name="connsiteX29" fmla="*/ 1191178 w 2841843"/>
              <a:gd name="connsiteY29" fmla="*/ 3263852 h 3798060"/>
              <a:gd name="connsiteX30" fmla="*/ 1232031 w 2841843"/>
              <a:gd name="connsiteY30" fmla="*/ 3250235 h 3798060"/>
              <a:gd name="connsiteX31" fmla="*/ 1286502 w 2841843"/>
              <a:gd name="connsiteY31" fmla="*/ 3168529 h 3798060"/>
              <a:gd name="connsiteX32" fmla="*/ 1327355 w 2841843"/>
              <a:gd name="connsiteY32" fmla="*/ 3154911 h 3798060"/>
              <a:gd name="connsiteX33" fmla="*/ 1409061 w 2841843"/>
              <a:gd name="connsiteY33" fmla="*/ 3114058 h 3798060"/>
              <a:gd name="connsiteX34" fmla="*/ 1449914 w 2841843"/>
              <a:gd name="connsiteY34" fmla="*/ 3032352 h 3798060"/>
              <a:gd name="connsiteX35" fmla="*/ 1463532 w 2841843"/>
              <a:gd name="connsiteY35" fmla="*/ 2991499 h 3798060"/>
              <a:gd name="connsiteX36" fmla="*/ 1449914 w 2841843"/>
              <a:gd name="connsiteY36" fmla="*/ 2923410 h 3798060"/>
              <a:gd name="connsiteX37" fmla="*/ 1409061 w 2841843"/>
              <a:gd name="connsiteY37" fmla="*/ 2896175 h 3798060"/>
              <a:gd name="connsiteX38" fmla="*/ 1368208 w 2841843"/>
              <a:gd name="connsiteY38" fmla="*/ 2882557 h 3798060"/>
              <a:gd name="connsiteX39" fmla="*/ 1259266 w 2841843"/>
              <a:gd name="connsiteY39" fmla="*/ 2855322 h 3798060"/>
              <a:gd name="connsiteX40" fmla="*/ 1136707 w 2841843"/>
              <a:gd name="connsiteY40" fmla="*/ 2814469 h 3798060"/>
              <a:gd name="connsiteX41" fmla="*/ 932441 w 2841843"/>
              <a:gd name="connsiteY41" fmla="*/ 2787233 h 3798060"/>
              <a:gd name="connsiteX42" fmla="*/ 864353 w 2841843"/>
              <a:gd name="connsiteY42" fmla="*/ 2719145 h 3798060"/>
              <a:gd name="connsiteX43" fmla="*/ 837117 w 2841843"/>
              <a:gd name="connsiteY43" fmla="*/ 2678292 h 3798060"/>
              <a:gd name="connsiteX44" fmla="*/ 796265 w 2841843"/>
              <a:gd name="connsiteY44" fmla="*/ 2582968 h 3798060"/>
              <a:gd name="connsiteX45" fmla="*/ 782647 w 2841843"/>
              <a:gd name="connsiteY45" fmla="*/ 2514880 h 3798060"/>
              <a:gd name="connsiteX46" fmla="*/ 755412 w 2841843"/>
              <a:gd name="connsiteY46" fmla="*/ 2433174 h 3798060"/>
              <a:gd name="connsiteX47" fmla="*/ 741793 w 2841843"/>
              <a:gd name="connsiteY47" fmla="*/ 2392320 h 3798060"/>
              <a:gd name="connsiteX48" fmla="*/ 687323 w 2841843"/>
              <a:gd name="connsiteY48" fmla="*/ 2310614 h 3798060"/>
              <a:gd name="connsiteX49" fmla="*/ 673705 w 2841843"/>
              <a:gd name="connsiteY49" fmla="*/ 2269762 h 3798060"/>
              <a:gd name="connsiteX50" fmla="*/ 646470 w 2841843"/>
              <a:gd name="connsiteY50" fmla="*/ 2228908 h 3798060"/>
              <a:gd name="connsiteX51" fmla="*/ 619235 w 2841843"/>
              <a:gd name="connsiteY51" fmla="*/ 2147202 h 3798060"/>
              <a:gd name="connsiteX52" fmla="*/ 605617 w 2841843"/>
              <a:gd name="connsiteY52" fmla="*/ 2106349 h 3798060"/>
              <a:gd name="connsiteX53" fmla="*/ 591999 w 2841843"/>
              <a:gd name="connsiteY53" fmla="*/ 1806760 h 3798060"/>
              <a:gd name="connsiteX54" fmla="*/ 578381 w 2841843"/>
              <a:gd name="connsiteY54" fmla="*/ 1765907 h 3798060"/>
              <a:gd name="connsiteX55" fmla="*/ 496675 w 2841843"/>
              <a:gd name="connsiteY55" fmla="*/ 1725053 h 3798060"/>
              <a:gd name="connsiteX56" fmla="*/ 469440 w 2841843"/>
              <a:gd name="connsiteY56" fmla="*/ 1684200 h 3798060"/>
              <a:gd name="connsiteX57" fmla="*/ 428587 w 2841843"/>
              <a:gd name="connsiteY57" fmla="*/ 1670583 h 3798060"/>
              <a:gd name="connsiteX58" fmla="*/ 387734 w 2841843"/>
              <a:gd name="connsiteY58" fmla="*/ 1643347 h 3798060"/>
              <a:gd name="connsiteX59" fmla="*/ 346880 w 2841843"/>
              <a:gd name="connsiteY59" fmla="*/ 1629729 h 3798060"/>
              <a:gd name="connsiteX60" fmla="*/ 306027 w 2841843"/>
              <a:gd name="connsiteY60" fmla="*/ 1602495 h 3798060"/>
              <a:gd name="connsiteX61" fmla="*/ 224322 w 2841843"/>
              <a:gd name="connsiteY61" fmla="*/ 1575259 h 3798060"/>
              <a:gd name="connsiteX62" fmla="*/ 101762 w 2841843"/>
              <a:gd name="connsiteY62" fmla="*/ 1507171 h 3798060"/>
              <a:gd name="connsiteX63" fmla="*/ 44639 w 2841843"/>
              <a:gd name="connsiteY63" fmla="*/ 1509862 h 3798060"/>
              <a:gd name="connsiteX64" fmla="*/ 0 w 2841843"/>
              <a:gd name="connsiteY64" fmla="*/ 1510771 h 3798060"/>
              <a:gd name="connsiteX65" fmla="*/ 0 w 2841843"/>
              <a:gd name="connsiteY65" fmla="*/ 0 h 3798060"/>
              <a:gd name="connsiteX66" fmla="*/ 2841843 w 2841843"/>
              <a:gd name="connsiteY66" fmla="*/ 0 h 379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841843" h="3798060">
                <a:moveTo>
                  <a:pt x="994841" y="3470277"/>
                </a:moveTo>
                <a:lnTo>
                  <a:pt x="1000530" y="3440883"/>
                </a:lnTo>
                <a:lnTo>
                  <a:pt x="1000732" y="3454631"/>
                </a:lnTo>
                <a:lnTo>
                  <a:pt x="1000613" y="3454961"/>
                </a:lnTo>
                <a:cubicBezTo>
                  <a:pt x="1000922" y="3456263"/>
                  <a:pt x="1001792" y="3458662"/>
                  <a:pt x="998734" y="3464584"/>
                </a:cubicBezTo>
                <a:close/>
                <a:moveTo>
                  <a:pt x="976763" y="3563677"/>
                </a:moveTo>
                <a:lnTo>
                  <a:pt x="980898" y="3529544"/>
                </a:lnTo>
                <a:lnTo>
                  <a:pt x="976352" y="3492015"/>
                </a:lnTo>
                <a:lnTo>
                  <a:pt x="990642" y="3476415"/>
                </a:lnTo>
                <a:lnTo>
                  <a:pt x="994841" y="3470277"/>
                </a:lnTo>
                <a:close/>
                <a:moveTo>
                  <a:pt x="931399" y="3798060"/>
                </a:moveTo>
                <a:lnTo>
                  <a:pt x="919688" y="3798060"/>
                </a:lnTo>
                <a:lnTo>
                  <a:pt x="921093" y="3692385"/>
                </a:lnTo>
                <a:lnTo>
                  <a:pt x="921203" y="3689085"/>
                </a:lnTo>
                <a:lnTo>
                  <a:pt x="949014" y="3657834"/>
                </a:lnTo>
                <a:lnTo>
                  <a:pt x="967277" y="3612688"/>
                </a:lnTo>
                <a:close/>
                <a:moveTo>
                  <a:pt x="2841843" y="3798060"/>
                </a:moveTo>
                <a:lnTo>
                  <a:pt x="935030" y="3798060"/>
                </a:lnTo>
                <a:lnTo>
                  <a:pt x="942028" y="3775950"/>
                </a:lnTo>
                <a:cubicBezTo>
                  <a:pt x="946199" y="3765556"/>
                  <a:pt x="951714" y="3759224"/>
                  <a:pt x="973294" y="3726854"/>
                </a:cubicBezTo>
                <a:cubicBezTo>
                  <a:pt x="977833" y="3708698"/>
                  <a:pt x="981771" y="3690379"/>
                  <a:pt x="986913" y="3672384"/>
                </a:cubicBezTo>
                <a:cubicBezTo>
                  <a:pt x="990856" y="3658581"/>
                  <a:pt x="999688" y="3645860"/>
                  <a:pt x="1000530" y="3631530"/>
                </a:cubicBezTo>
                <a:cubicBezTo>
                  <a:pt x="1002395" y="3599811"/>
                  <a:pt x="1002395" y="3568036"/>
                  <a:pt x="1001929" y="3536248"/>
                </a:cubicBezTo>
                <a:lnTo>
                  <a:pt x="1000732" y="3454631"/>
                </a:lnTo>
                <a:lnTo>
                  <a:pt x="1001130" y="3453526"/>
                </a:lnTo>
                <a:cubicBezTo>
                  <a:pt x="1003190" y="3452308"/>
                  <a:pt x="1011559" y="3450824"/>
                  <a:pt x="1041383" y="3440883"/>
                </a:cubicBezTo>
                <a:cubicBezTo>
                  <a:pt x="1050355" y="3413970"/>
                  <a:pt x="1058237" y="3378376"/>
                  <a:pt x="1082236" y="3359176"/>
                </a:cubicBezTo>
                <a:cubicBezTo>
                  <a:pt x="1093445" y="3350210"/>
                  <a:pt x="1109471" y="3350098"/>
                  <a:pt x="1123089" y="3345559"/>
                </a:cubicBezTo>
                <a:cubicBezTo>
                  <a:pt x="1136706" y="3331941"/>
                  <a:pt x="1151613" y="3319501"/>
                  <a:pt x="1163942" y="3304706"/>
                </a:cubicBezTo>
                <a:cubicBezTo>
                  <a:pt x="1174419" y="3292132"/>
                  <a:pt x="1178397" y="3274076"/>
                  <a:pt x="1191178" y="3263852"/>
                </a:cubicBezTo>
                <a:cubicBezTo>
                  <a:pt x="1202387" y="3254886"/>
                  <a:pt x="1218414" y="3254774"/>
                  <a:pt x="1232031" y="3250235"/>
                </a:cubicBezTo>
                <a:cubicBezTo>
                  <a:pt x="1250188" y="3222999"/>
                  <a:pt x="1255448" y="3178879"/>
                  <a:pt x="1286502" y="3168529"/>
                </a:cubicBezTo>
                <a:cubicBezTo>
                  <a:pt x="1300119" y="3163989"/>
                  <a:pt x="1314516" y="3161331"/>
                  <a:pt x="1327355" y="3154911"/>
                </a:cubicBezTo>
                <a:cubicBezTo>
                  <a:pt x="1432958" y="3102111"/>
                  <a:pt x="1306368" y="3148291"/>
                  <a:pt x="1409061" y="3114058"/>
                </a:cubicBezTo>
                <a:cubicBezTo>
                  <a:pt x="1443291" y="3011371"/>
                  <a:pt x="1397117" y="3137945"/>
                  <a:pt x="1449914" y="3032352"/>
                </a:cubicBezTo>
                <a:cubicBezTo>
                  <a:pt x="1456333" y="3019514"/>
                  <a:pt x="1458993" y="3005117"/>
                  <a:pt x="1463532" y="2991499"/>
                </a:cubicBezTo>
                <a:cubicBezTo>
                  <a:pt x="1458993" y="2968803"/>
                  <a:pt x="1461398" y="2943506"/>
                  <a:pt x="1449914" y="2923410"/>
                </a:cubicBezTo>
                <a:cubicBezTo>
                  <a:pt x="1441793" y="2909200"/>
                  <a:pt x="1423699" y="2903494"/>
                  <a:pt x="1409061" y="2896175"/>
                </a:cubicBezTo>
                <a:cubicBezTo>
                  <a:pt x="1396222" y="2889756"/>
                  <a:pt x="1382057" y="2886334"/>
                  <a:pt x="1368208" y="2882557"/>
                </a:cubicBezTo>
                <a:cubicBezTo>
                  <a:pt x="1332096" y="2872708"/>
                  <a:pt x="1294777" y="2867159"/>
                  <a:pt x="1259266" y="2855322"/>
                </a:cubicBezTo>
                <a:cubicBezTo>
                  <a:pt x="1218413" y="2841705"/>
                  <a:pt x="1179185" y="2821548"/>
                  <a:pt x="1136707" y="2814469"/>
                </a:cubicBezTo>
                <a:cubicBezTo>
                  <a:pt x="1014455" y="2794094"/>
                  <a:pt x="1082443" y="2803901"/>
                  <a:pt x="932441" y="2787233"/>
                </a:cubicBezTo>
                <a:cubicBezTo>
                  <a:pt x="859816" y="2678296"/>
                  <a:pt x="955137" y="2809929"/>
                  <a:pt x="864353" y="2719145"/>
                </a:cubicBezTo>
                <a:cubicBezTo>
                  <a:pt x="852780" y="2707572"/>
                  <a:pt x="845238" y="2692502"/>
                  <a:pt x="837117" y="2678292"/>
                </a:cubicBezTo>
                <a:cubicBezTo>
                  <a:pt x="819796" y="2647979"/>
                  <a:pt x="804753" y="2616919"/>
                  <a:pt x="796265" y="2582968"/>
                </a:cubicBezTo>
                <a:cubicBezTo>
                  <a:pt x="790652" y="2560513"/>
                  <a:pt x="788737" y="2537210"/>
                  <a:pt x="782647" y="2514880"/>
                </a:cubicBezTo>
                <a:cubicBezTo>
                  <a:pt x="775093" y="2487183"/>
                  <a:pt x="764490" y="2460409"/>
                  <a:pt x="755412" y="2433174"/>
                </a:cubicBezTo>
                <a:cubicBezTo>
                  <a:pt x="750873" y="2419556"/>
                  <a:pt x="749756" y="2404264"/>
                  <a:pt x="741793" y="2392320"/>
                </a:cubicBezTo>
                <a:lnTo>
                  <a:pt x="687323" y="2310614"/>
                </a:lnTo>
                <a:cubicBezTo>
                  <a:pt x="682784" y="2296996"/>
                  <a:pt x="680125" y="2282600"/>
                  <a:pt x="673705" y="2269762"/>
                </a:cubicBezTo>
                <a:cubicBezTo>
                  <a:pt x="666386" y="2255123"/>
                  <a:pt x="653117" y="2243865"/>
                  <a:pt x="646470" y="2228908"/>
                </a:cubicBezTo>
                <a:cubicBezTo>
                  <a:pt x="634810" y="2202674"/>
                  <a:pt x="628313" y="2174438"/>
                  <a:pt x="619235" y="2147202"/>
                </a:cubicBezTo>
                <a:lnTo>
                  <a:pt x="605617" y="2106349"/>
                </a:lnTo>
                <a:cubicBezTo>
                  <a:pt x="601078" y="2006486"/>
                  <a:pt x="599971" y="1906408"/>
                  <a:pt x="591999" y="1806760"/>
                </a:cubicBezTo>
                <a:cubicBezTo>
                  <a:pt x="590854" y="1792451"/>
                  <a:pt x="587348" y="1777116"/>
                  <a:pt x="578381" y="1765907"/>
                </a:cubicBezTo>
                <a:cubicBezTo>
                  <a:pt x="559183" y="1741908"/>
                  <a:pt x="523588" y="1734024"/>
                  <a:pt x="496675" y="1725053"/>
                </a:cubicBezTo>
                <a:cubicBezTo>
                  <a:pt x="487597" y="1711436"/>
                  <a:pt x="482220" y="1694424"/>
                  <a:pt x="469440" y="1684200"/>
                </a:cubicBezTo>
                <a:cubicBezTo>
                  <a:pt x="458231" y="1675234"/>
                  <a:pt x="441426" y="1677002"/>
                  <a:pt x="428587" y="1670583"/>
                </a:cubicBezTo>
                <a:cubicBezTo>
                  <a:pt x="413949" y="1663264"/>
                  <a:pt x="402372" y="1650666"/>
                  <a:pt x="387734" y="1643347"/>
                </a:cubicBezTo>
                <a:cubicBezTo>
                  <a:pt x="374895" y="1636928"/>
                  <a:pt x="359719" y="1636149"/>
                  <a:pt x="346880" y="1629729"/>
                </a:cubicBezTo>
                <a:cubicBezTo>
                  <a:pt x="332242" y="1622410"/>
                  <a:pt x="320983" y="1609142"/>
                  <a:pt x="306027" y="1602495"/>
                </a:cubicBezTo>
                <a:cubicBezTo>
                  <a:pt x="279793" y="1590835"/>
                  <a:pt x="224322" y="1575259"/>
                  <a:pt x="224322" y="1575259"/>
                </a:cubicBezTo>
                <a:cubicBezTo>
                  <a:pt x="130672" y="1512825"/>
                  <a:pt x="173669" y="1531139"/>
                  <a:pt x="101762" y="1507171"/>
                </a:cubicBezTo>
                <a:cubicBezTo>
                  <a:pt x="80830" y="1508402"/>
                  <a:pt x="61851" y="1509277"/>
                  <a:pt x="44639" y="1509862"/>
                </a:cubicBezTo>
                <a:lnTo>
                  <a:pt x="0" y="1510771"/>
                </a:lnTo>
                <a:lnTo>
                  <a:pt x="0" y="0"/>
                </a:lnTo>
                <a:lnTo>
                  <a:pt x="2841843" y="0"/>
                </a:lnTo>
                <a:close/>
              </a:path>
            </a:pathLst>
          </a:custGeom>
          <a:effectLst>
            <a:glow rad="101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93DE5A5B-0C9A-472C-A832-5572C41F9C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4489539" y="-60332"/>
            <a:ext cx="1273525" cy="1702037"/>
          </a:xfrm>
          <a:custGeom>
            <a:avLst/>
            <a:gdLst>
              <a:gd name="connsiteX0" fmla="*/ 994841 w 2841843"/>
              <a:gd name="connsiteY0" fmla="*/ 3470277 h 3798060"/>
              <a:gd name="connsiteX1" fmla="*/ 1000530 w 2841843"/>
              <a:gd name="connsiteY1" fmla="*/ 3440883 h 3798060"/>
              <a:gd name="connsiteX2" fmla="*/ 1000732 w 2841843"/>
              <a:gd name="connsiteY2" fmla="*/ 3454631 h 3798060"/>
              <a:gd name="connsiteX3" fmla="*/ 1000613 w 2841843"/>
              <a:gd name="connsiteY3" fmla="*/ 3454961 h 3798060"/>
              <a:gd name="connsiteX4" fmla="*/ 998734 w 2841843"/>
              <a:gd name="connsiteY4" fmla="*/ 3464584 h 3798060"/>
              <a:gd name="connsiteX5" fmla="*/ 976763 w 2841843"/>
              <a:gd name="connsiteY5" fmla="*/ 3563677 h 3798060"/>
              <a:gd name="connsiteX6" fmla="*/ 980898 w 2841843"/>
              <a:gd name="connsiteY6" fmla="*/ 3529544 h 3798060"/>
              <a:gd name="connsiteX7" fmla="*/ 976352 w 2841843"/>
              <a:gd name="connsiteY7" fmla="*/ 3492015 h 3798060"/>
              <a:gd name="connsiteX8" fmla="*/ 990642 w 2841843"/>
              <a:gd name="connsiteY8" fmla="*/ 3476415 h 3798060"/>
              <a:gd name="connsiteX9" fmla="*/ 994841 w 2841843"/>
              <a:gd name="connsiteY9" fmla="*/ 3470277 h 3798060"/>
              <a:gd name="connsiteX10" fmla="*/ 931399 w 2841843"/>
              <a:gd name="connsiteY10" fmla="*/ 3798060 h 3798060"/>
              <a:gd name="connsiteX11" fmla="*/ 919688 w 2841843"/>
              <a:gd name="connsiteY11" fmla="*/ 3798060 h 3798060"/>
              <a:gd name="connsiteX12" fmla="*/ 921093 w 2841843"/>
              <a:gd name="connsiteY12" fmla="*/ 3692385 h 3798060"/>
              <a:gd name="connsiteX13" fmla="*/ 921203 w 2841843"/>
              <a:gd name="connsiteY13" fmla="*/ 3689085 h 3798060"/>
              <a:gd name="connsiteX14" fmla="*/ 949014 w 2841843"/>
              <a:gd name="connsiteY14" fmla="*/ 3657834 h 3798060"/>
              <a:gd name="connsiteX15" fmla="*/ 967277 w 2841843"/>
              <a:gd name="connsiteY15" fmla="*/ 3612688 h 3798060"/>
              <a:gd name="connsiteX16" fmla="*/ 2841843 w 2841843"/>
              <a:gd name="connsiteY16" fmla="*/ 3798060 h 3798060"/>
              <a:gd name="connsiteX17" fmla="*/ 935030 w 2841843"/>
              <a:gd name="connsiteY17" fmla="*/ 3798060 h 3798060"/>
              <a:gd name="connsiteX18" fmla="*/ 942028 w 2841843"/>
              <a:gd name="connsiteY18" fmla="*/ 3775950 h 3798060"/>
              <a:gd name="connsiteX19" fmla="*/ 973294 w 2841843"/>
              <a:gd name="connsiteY19" fmla="*/ 3726854 h 3798060"/>
              <a:gd name="connsiteX20" fmla="*/ 986913 w 2841843"/>
              <a:gd name="connsiteY20" fmla="*/ 3672384 h 3798060"/>
              <a:gd name="connsiteX21" fmla="*/ 1000530 w 2841843"/>
              <a:gd name="connsiteY21" fmla="*/ 3631530 h 3798060"/>
              <a:gd name="connsiteX22" fmla="*/ 1001929 w 2841843"/>
              <a:gd name="connsiteY22" fmla="*/ 3536248 h 3798060"/>
              <a:gd name="connsiteX23" fmla="*/ 1000732 w 2841843"/>
              <a:gd name="connsiteY23" fmla="*/ 3454631 h 3798060"/>
              <a:gd name="connsiteX24" fmla="*/ 1001130 w 2841843"/>
              <a:gd name="connsiteY24" fmla="*/ 3453526 h 3798060"/>
              <a:gd name="connsiteX25" fmla="*/ 1041383 w 2841843"/>
              <a:gd name="connsiteY25" fmla="*/ 3440883 h 3798060"/>
              <a:gd name="connsiteX26" fmla="*/ 1082236 w 2841843"/>
              <a:gd name="connsiteY26" fmla="*/ 3359176 h 3798060"/>
              <a:gd name="connsiteX27" fmla="*/ 1123089 w 2841843"/>
              <a:gd name="connsiteY27" fmla="*/ 3345559 h 3798060"/>
              <a:gd name="connsiteX28" fmla="*/ 1163942 w 2841843"/>
              <a:gd name="connsiteY28" fmla="*/ 3304706 h 3798060"/>
              <a:gd name="connsiteX29" fmla="*/ 1191178 w 2841843"/>
              <a:gd name="connsiteY29" fmla="*/ 3263852 h 3798060"/>
              <a:gd name="connsiteX30" fmla="*/ 1232031 w 2841843"/>
              <a:gd name="connsiteY30" fmla="*/ 3250235 h 3798060"/>
              <a:gd name="connsiteX31" fmla="*/ 1286502 w 2841843"/>
              <a:gd name="connsiteY31" fmla="*/ 3168529 h 3798060"/>
              <a:gd name="connsiteX32" fmla="*/ 1327355 w 2841843"/>
              <a:gd name="connsiteY32" fmla="*/ 3154911 h 3798060"/>
              <a:gd name="connsiteX33" fmla="*/ 1409061 w 2841843"/>
              <a:gd name="connsiteY33" fmla="*/ 3114058 h 3798060"/>
              <a:gd name="connsiteX34" fmla="*/ 1449914 w 2841843"/>
              <a:gd name="connsiteY34" fmla="*/ 3032352 h 3798060"/>
              <a:gd name="connsiteX35" fmla="*/ 1463532 w 2841843"/>
              <a:gd name="connsiteY35" fmla="*/ 2991499 h 3798060"/>
              <a:gd name="connsiteX36" fmla="*/ 1449914 w 2841843"/>
              <a:gd name="connsiteY36" fmla="*/ 2923410 h 3798060"/>
              <a:gd name="connsiteX37" fmla="*/ 1409061 w 2841843"/>
              <a:gd name="connsiteY37" fmla="*/ 2896175 h 3798060"/>
              <a:gd name="connsiteX38" fmla="*/ 1368208 w 2841843"/>
              <a:gd name="connsiteY38" fmla="*/ 2882557 h 3798060"/>
              <a:gd name="connsiteX39" fmla="*/ 1259266 w 2841843"/>
              <a:gd name="connsiteY39" fmla="*/ 2855322 h 3798060"/>
              <a:gd name="connsiteX40" fmla="*/ 1136707 w 2841843"/>
              <a:gd name="connsiteY40" fmla="*/ 2814469 h 3798060"/>
              <a:gd name="connsiteX41" fmla="*/ 932441 w 2841843"/>
              <a:gd name="connsiteY41" fmla="*/ 2787233 h 3798060"/>
              <a:gd name="connsiteX42" fmla="*/ 864353 w 2841843"/>
              <a:gd name="connsiteY42" fmla="*/ 2719145 h 3798060"/>
              <a:gd name="connsiteX43" fmla="*/ 837117 w 2841843"/>
              <a:gd name="connsiteY43" fmla="*/ 2678292 h 3798060"/>
              <a:gd name="connsiteX44" fmla="*/ 796265 w 2841843"/>
              <a:gd name="connsiteY44" fmla="*/ 2582968 h 3798060"/>
              <a:gd name="connsiteX45" fmla="*/ 782647 w 2841843"/>
              <a:gd name="connsiteY45" fmla="*/ 2514880 h 3798060"/>
              <a:gd name="connsiteX46" fmla="*/ 755412 w 2841843"/>
              <a:gd name="connsiteY46" fmla="*/ 2433174 h 3798060"/>
              <a:gd name="connsiteX47" fmla="*/ 741793 w 2841843"/>
              <a:gd name="connsiteY47" fmla="*/ 2392320 h 3798060"/>
              <a:gd name="connsiteX48" fmla="*/ 687323 w 2841843"/>
              <a:gd name="connsiteY48" fmla="*/ 2310614 h 3798060"/>
              <a:gd name="connsiteX49" fmla="*/ 673705 w 2841843"/>
              <a:gd name="connsiteY49" fmla="*/ 2269762 h 3798060"/>
              <a:gd name="connsiteX50" fmla="*/ 646470 w 2841843"/>
              <a:gd name="connsiteY50" fmla="*/ 2228908 h 3798060"/>
              <a:gd name="connsiteX51" fmla="*/ 619235 w 2841843"/>
              <a:gd name="connsiteY51" fmla="*/ 2147202 h 3798060"/>
              <a:gd name="connsiteX52" fmla="*/ 605617 w 2841843"/>
              <a:gd name="connsiteY52" fmla="*/ 2106349 h 3798060"/>
              <a:gd name="connsiteX53" fmla="*/ 591999 w 2841843"/>
              <a:gd name="connsiteY53" fmla="*/ 1806760 h 3798060"/>
              <a:gd name="connsiteX54" fmla="*/ 578381 w 2841843"/>
              <a:gd name="connsiteY54" fmla="*/ 1765907 h 3798060"/>
              <a:gd name="connsiteX55" fmla="*/ 496675 w 2841843"/>
              <a:gd name="connsiteY55" fmla="*/ 1725053 h 3798060"/>
              <a:gd name="connsiteX56" fmla="*/ 469440 w 2841843"/>
              <a:gd name="connsiteY56" fmla="*/ 1684200 h 3798060"/>
              <a:gd name="connsiteX57" fmla="*/ 428587 w 2841843"/>
              <a:gd name="connsiteY57" fmla="*/ 1670583 h 3798060"/>
              <a:gd name="connsiteX58" fmla="*/ 387734 w 2841843"/>
              <a:gd name="connsiteY58" fmla="*/ 1643347 h 3798060"/>
              <a:gd name="connsiteX59" fmla="*/ 346880 w 2841843"/>
              <a:gd name="connsiteY59" fmla="*/ 1629729 h 3798060"/>
              <a:gd name="connsiteX60" fmla="*/ 306027 w 2841843"/>
              <a:gd name="connsiteY60" fmla="*/ 1602495 h 3798060"/>
              <a:gd name="connsiteX61" fmla="*/ 224322 w 2841843"/>
              <a:gd name="connsiteY61" fmla="*/ 1575259 h 3798060"/>
              <a:gd name="connsiteX62" fmla="*/ 101762 w 2841843"/>
              <a:gd name="connsiteY62" fmla="*/ 1507171 h 3798060"/>
              <a:gd name="connsiteX63" fmla="*/ 44639 w 2841843"/>
              <a:gd name="connsiteY63" fmla="*/ 1509862 h 3798060"/>
              <a:gd name="connsiteX64" fmla="*/ 0 w 2841843"/>
              <a:gd name="connsiteY64" fmla="*/ 1510771 h 3798060"/>
              <a:gd name="connsiteX65" fmla="*/ 0 w 2841843"/>
              <a:gd name="connsiteY65" fmla="*/ 0 h 3798060"/>
              <a:gd name="connsiteX66" fmla="*/ 2841843 w 2841843"/>
              <a:gd name="connsiteY66" fmla="*/ 0 h 379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841843" h="3798060">
                <a:moveTo>
                  <a:pt x="994841" y="3470277"/>
                </a:moveTo>
                <a:lnTo>
                  <a:pt x="1000530" y="3440883"/>
                </a:lnTo>
                <a:lnTo>
                  <a:pt x="1000732" y="3454631"/>
                </a:lnTo>
                <a:lnTo>
                  <a:pt x="1000613" y="3454961"/>
                </a:lnTo>
                <a:cubicBezTo>
                  <a:pt x="1000922" y="3456263"/>
                  <a:pt x="1001792" y="3458662"/>
                  <a:pt x="998734" y="3464584"/>
                </a:cubicBezTo>
                <a:close/>
                <a:moveTo>
                  <a:pt x="976763" y="3563677"/>
                </a:moveTo>
                <a:lnTo>
                  <a:pt x="980898" y="3529544"/>
                </a:lnTo>
                <a:lnTo>
                  <a:pt x="976352" y="3492015"/>
                </a:lnTo>
                <a:lnTo>
                  <a:pt x="990642" y="3476415"/>
                </a:lnTo>
                <a:lnTo>
                  <a:pt x="994841" y="3470277"/>
                </a:lnTo>
                <a:close/>
                <a:moveTo>
                  <a:pt x="931399" y="3798060"/>
                </a:moveTo>
                <a:lnTo>
                  <a:pt x="919688" y="3798060"/>
                </a:lnTo>
                <a:lnTo>
                  <a:pt x="921093" y="3692385"/>
                </a:lnTo>
                <a:lnTo>
                  <a:pt x="921203" y="3689085"/>
                </a:lnTo>
                <a:lnTo>
                  <a:pt x="949014" y="3657834"/>
                </a:lnTo>
                <a:lnTo>
                  <a:pt x="967277" y="3612688"/>
                </a:lnTo>
                <a:close/>
                <a:moveTo>
                  <a:pt x="2841843" y="3798060"/>
                </a:moveTo>
                <a:lnTo>
                  <a:pt x="935030" y="3798060"/>
                </a:lnTo>
                <a:lnTo>
                  <a:pt x="942028" y="3775950"/>
                </a:lnTo>
                <a:cubicBezTo>
                  <a:pt x="946199" y="3765556"/>
                  <a:pt x="951714" y="3759224"/>
                  <a:pt x="973294" y="3726854"/>
                </a:cubicBezTo>
                <a:cubicBezTo>
                  <a:pt x="977833" y="3708698"/>
                  <a:pt x="981771" y="3690379"/>
                  <a:pt x="986913" y="3672384"/>
                </a:cubicBezTo>
                <a:cubicBezTo>
                  <a:pt x="990856" y="3658581"/>
                  <a:pt x="999688" y="3645860"/>
                  <a:pt x="1000530" y="3631530"/>
                </a:cubicBezTo>
                <a:cubicBezTo>
                  <a:pt x="1002395" y="3599811"/>
                  <a:pt x="1002395" y="3568036"/>
                  <a:pt x="1001929" y="3536248"/>
                </a:cubicBezTo>
                <a:lnTo>
                  <a:pt x="1000732" y="3454631"/>
                </a:lnTo>
                <a:lnTo>
                  <a:pt x="1001130" y="3453526"/>
                </a:lnTo>
                <a:cubicBezTo>
                  <a:pt x="1003190" y="3452308"/>
                  <a:pt x="1011559" y="3450824"/>
                  <a:pt x="1041383" y="3440883"/>
                </a:cubicBezTo>
                <a:cubicBezTo>
                  <a:pt x="1050355" y="3413970"/>
                  <a:pt x="1058237" y="3378376"/>
                  <a:pt x="1082236" y="3359176"/>
                </a:cubicBezTo>
                <a:cubicBezTo>
                  <a:pt x="1093445" y="3350210"/>
                  <a:pt x="1109471" y="3350098"/>
                  <a:pt x="1123089" y="3345559"/>
                </a:cubicBezTo>
                <a:cubicBezTo>
                  <a:pt x="1136706" y="3331941"/>
                  <a:pt x="1151613" y="3319501"/>
                  <a:pt x="1163942" y="3304706"/>
                </a:cubicBezTo>
                <a:cubicBezTo>
                  <a:pt x="1174419" y="3292132"/>
                  <a:pt x="1178397" y="3274076"/>
                  <a:pt x="1191178" y="3263852"/>
                </a:cubicBezTo>
                <a:cubicBezTo>
                  <a:pt x="1202387" y="3254886"/>
                  <a:pt x="1218414" y="3254774"/>
                  <a:pt x="1232031" y="3250235"/>
                </a:cubicBezTo>
                <a:cubicBezTo>
                  <a:pt x="1250188" y="3222999"/>
                  <a:pt x="1255448" y="3178879"/>
                  <a:pt x="1286502" y="3168529"/>
                </a:cubicBezTo>
                <a:cubicBezTo>
                  <a:pt x="1300119" y="3163989"/>
                  <a:pt x="1314516" y="3161331"/>
                  <a:pt x="1327355" y="3154911"/>
                </a:cubicBezTo>
                <a:cubicBezTo>
                  <a:pt x="1432958" y="3102111"/>
                  <a:pt x="1306368" y="3148291"/>
                  <a:pt x="1409061" y="3114058"/>
                </a:cubicBezTo>
                <a:cubicBezTo>
                  <a:pt x="1443291" y="3011371"/>
                  <a:pt x="1397117" y="3137945"/>
                  <a:pt x="1449914" y="3032352"/>
                </a:cubicBezTo>
                <a:cubicBezTo>
                  <a:pt x="1456333" y="3019514"/>
                  <a:pt x="1458993" y="3005117"/>
                  <a:pt x="1463532" y="2991499"/>
                </a:cubicBezTo>
                <a:cubicBezTo>
                  <a:pt x="1458993" y="2968803"/>
                  <a:pt x="1461398" y="2943506"/>
                  <a:pt x="1449914" y="2923410"/>
                </a:cubicBezTo>
                <a:cubicBezTo>
                  <a:pt x="1441793" y="2909200"/>
                  <a:pt x="1423699" y="2903494"/>
                  <a:pt x="1409061" y="2896175"/>
                </a:cubicBezTo>
                <a:cubicBezTo>
                  <a:pt x="1396222" y="2889756"/>
                  <a:pt x="1382057" y="2886334"/>
                  <a:pt x="1368208" y="2882557"/>
                </a:cubicBezTo>
                <a:cubicBezTo>
                  <a:pt x="1332096" y="2872708"/>
                  <a:pt x="1294777" y="2867159"/>
                  <a:pt x="1259266" y="2855322"/>
                </a:cubicBezTo>
                <a:cubicBezTo>
                  <a:pt x="1218413" y="2841705"/>
                  <a:pt x="1179185" y="2821548"/>
                  <a:pt x="1136707" y="2814469"/>
                </a:cubicBezTo>
                <a:cubicBezTo>
                  <a:pt x="1014455" y="2794094"/>
                  <a:pt x="1082443" y="2803901"/>
                  <a:pt x="932441" y="2787233"/>
                </a:cubicBezTo>
                <a:cubicBezTo>
                  <a:pt x="859816" y="2678296"/>
                  <a:pt x="955137" y="2809929"/>
                  <a:pt x="864353" y="2719145"/>
                </a:cubicBezTo>
                <a:cubicBezTo>
                  <a:pt x="852780" y="2707572"/>
                  <a:pt x="845238" y="2692502"/>
                  <a:pt x="837117" y="2678292"/>
                </a:cubicBezTo>
                <a:cubicBezTo>
                  <a:pt x="819796" y="2647979"/>
                  <a:pt x="804753" y="2616919"/>
                  <a:pt x="796265" y="2582968"/>
                </a:cubicBezTo>
                <a:cubicBezTo>
                  <a:pt x="790652" y="2560513"/>
                  <a:pt x="788737" y="2537210"/>
                  <a:pt x="782647" y="2514880"/>
                </a:cubicBezTo>
                <a:cubicBezTo>
                  <a:pt x="775093" y="2487183"/>
                  <a:pt x="764490" y="2460409"/>
                  <a:pt x="755412" y="2433174"/>
                </a:cubicBezTo>
                <a:cubicBezTo>
                  <a:pt x="750873" y="2419556"/>
                  <a:pt x="749756" y="2404264"/>
                  <a:pt x="741793" y="2392320"/>
                </a:cubicBezTo>
                <a:lnTo>
                  <a:pt x="687323" y="2310614"/>
                </a:lnTo>
                <a:cubicBezTo>
                  <a:pt x="682784" y="2296996"/>
                  <a:pt x="680125" y="2282600"/>
                  <a:pt x="673705" y="2269762"/>
                </a:cubicBezTo>
                <a:cubicBezTo>
                  <a:pt x="666386" y="2255123"/>
                  <a:pt x="653117" y="2243865"/>
                  <a:pt x="646470" y="2228908"/>
                </a:cubicBezTo>
                <a:cubicBezTo>
                  <a:pt x="634810" y="2202674"/>
                  <a:pt x="628313" y="2174438"/>
                  <a:pt x="619235" y="2147202"/>
                </a:cubicBezTo>
                <a:lnTo>
                  <a:pt x="605617" y="2106349"/>
                </a:lnTo>
                <a:cubicBezTo>
                  <a:pt x="601078" y="2006486"/>
                  <a:pt x="599971" y="1906408"/>
                  <a:pt x="591999" y="1806760"/>
                </a:cubicBezTo>
                <a:cubicBezTo>
                  <a:pt x="590854" y="1792451"/>
                  <a:pt x="587348" y="1777116"/>
                  <a:pt x="578381" y="1765907"/>
                </a:cubicBezTo>
                <a:cubicBezTo>
                  <a:pt x="559183" y="1741908"/>
                  <a:pt x="523588" y="1734024"/>
                  <a:pt x="496675" y="1725053"/>
                </a:cubicBezTo>
                <a:cubicBezTo>
                  <a:pt x="487597" y="1711436"/>
                  <a:pt x="482220" y="1694424"/>
                  <a:pt x="469440" y="1684200"/>
                </a:cubicBezTo>
                <a:cubicBezTo>
                  <a:pt x="458231" y="1675234"/>
                  <a:pt x="441426" y="1677002"/>
                  <a:pt x="428587" y="1670583"/>
                </a:cubicBezTo>
                <a:cubicBezTo>
                  <a:pt x="413949" y="1663264"/>
                  <a:pt x="402372" y="1650666"/>
                  <a:pt x="387734" y="1643347"/>
                </a:cubicBezTo>
                <a:cubicBezTo>
                  <a:pt x="374895" y="1636928"/>
                  <a:pt x="359719" y="1636149"/>
                  <a:pt x="346880" y="1629729"/>
                </a:cubicBezTo>
                <a:cubicBezTo>
                  <a:pt x="332242" y="1622410"/>
                  <a:pt x="320983" y="1609142"/>
                  <a:pt x="306027" y="1602495"/>
                </a:cubicBezTo>
                <a:cubicBezTo>
                  <a:pt x="279793" y="1590835"/>
                  <a:pt x="224322" y="1575259"/>
                  <a:pt x="224322" y="1575259"/>
                </a:cubicBezTo>
                <a:cubicBezTo>
                  <a:pt x="130672" y="1512825"/>
                  <a:pt x="173669" y="1531139"/>
                  <a:pt x="101762" y="1507171"/>
                </a:cubicBezTo>
                <a:cubicBezTo>
                  <a:pt x="80830" y="1508402"/>
                  <a:pt x="61851" y="1509277"/>
                  <a:pt x="44639" y="1509862"/>
                </a:cubicBezTo>
                <a:lnTo>
                  <a:pt x="0" y="1510771"/>
                </a:lnTo>
                <a:lnTo>
                  <a:pt x="0" y="0"/>
                </a:lnTo>
                <a:lnTo>
                  <a:pt x="2841843" y="0"/>
                </a:lnTo>
                <a:close/>
              </a:path>
            </a:pathLst>
          </a:custGeom>
          <a:effectLst>
            <a:glow rad="101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88FFEDF-FCF8-4135-99FF-BE46C77E25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70"/>
          <a:stretch/>
        </p:blipFill>
        <p:spPr>
          <a:xfrm>
            <a:off x="8589265" y="128719"/>
            <a:ext cx="998654" cy="138816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2410D2FE-D119-4164-AED8-1E92B49BE1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3870"/>
          <a:stretch/>
        </p:blipFill>
        <p:spPr>
          <a:xfrm>
            <a:off x="9587919" y="224970"/>
            <a:ext cx="1106816" cy="153851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47C10C0-F18D-41B5-966D-F4BC311671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268"/>
          <a:stretch/>
        </p:blipFill>
        <p:spPr>
          <a:xfrm rot="5400000">
            <a:off x="6930003" y="-77274"/>
            <a:ext cx="1538515" cy="2020107"/>
          </a:xfrm>
          <a:custGeom>
            <a:avLst/>
            <a:gdLst>
              <a:gd name="connsiteX0" fmla="*/ 60954 w 3242649"/>
              <a:gd name="connsiteY0" fmla="*/ 209132 h 4257675"/>
              <a:gd name="connsiteX1" fmla="*/ 67610 w 3242649"/>
              <a:gd name="connsiteY1" fmla="*/ 246256 h 4257675"/>
              <a:gd name="connsiteX2" fmla="*/ 105710 w 3242649"/>
              <a:gd name="connsiteY2" fmla="*/ 258956 h 4257675"/>
              <a:gd name="connsiteX3" fmla="*/ 124760 w 3242649"/>
              <a:gd name="connsiteY3" fmla="*/ 265306 h 4257675"/>
              <a:gd name="connsiteX4" fmla="*/ 162860 w 3242649"/>
              <a:gd name="connsiteY4" fmla="*/ 239906 h 4257675"/>
              <a:gd name="connsiteX5" fmla="*/ 175560 w 3242649"/>
              <a:gd name="connsiteY5" fmla="*/ 201806 h 4257675"/>
              <a:gd name="connsiteX6" fmla="*/ 181910 w 3242649"/>
              <a:gd name="connsiteY6" fmla="*/ 182756 h 4257675"/>
              <a:gd name="connsiteX7" fmla="*/ 213660 w 3242649"/>
              <a:gd name="connsiteY7" fmla="*/ 112906 h 4257675"/>
              <a:gd name="connsiteX8" fmla="*/ 213660 w 3242649"/>
              <a:gd name="connsiteY8" fmla="*/ 62106 h 4257675"/>
              <a:gd name="connsiteX9" fmla="*/ 181910 w 3242649"/>
              <a:gd name="connsiteY9" fmla="*/ 55756 h 4257675"/>
              <a:gd name="connsiteX10" fmla="*/ 124760 w 3242649"/>
              <a:gd name="connsiteY10" fmla="*/ 55756 h 4257675"/>
              <a:gd name="connsiteX11" fmla="*/ 118410 w 3242649"/>
              <a:gd name="connsiteY11" fmla="*/ 74806 h 4257675"/>
              <a:gd name="connsiteX12" fmla="*/ 80310 w 3242649"/>
              <a:gd name="connsiteY12" fmla="*/ 112906 h 4257675"/>
              <a:gd name="connsiteX13" fmla="*/ 67610 w 3242649"/>
              <a:gd name="connsiteY13" fmla="*/ 151006 h 4257675"/>
              <a:gd name="connsiteX14" fmla="*/ 61260 w 3242649"/>
              <a:gd name="connsiteY14" fmla="*/ 170056 h 4257675"/>
              <a:gd name="connsiteX15" fmla="*/ 60954 w 3242649"/>
              <a:gd name="connsiteY15" fmla="*/ 209132 h 4257675"/>
              <a:gd name="connsiteX16" fmla="*/ 0 w 3242649"/>
              <a:gd name="connsiteY16" fmla="*/ 4257675 h 4257675"/>
              <a:gd name="connsiteX17" fmla="*/ 0 w 3242649"/>
              <a:gd name="connsiteY17" fmla="*/ 0 h 4257675"/>
              <a:gd name="connsiteX18" fmla="*/ 3242649 w 3242649"/>
              <a:gd name="connsiteY18" fmla="*/ 0 h 4257675"/>
              <a:gd name="connsiteX19" fmla="*/ 3242649 w 3242649"/>
              <a:gd name="connsiteY19" fmla="*/ 233243 h 4257675"/>
              <a:gd name="connsiteX20" fmla="*/ 2281531 w 3242649"/>
              <a:gd name="connsiteY20" fmla="*/ 241748 h 4257675"/>
              <a:gd name="connsiteX21" fmla="*/ 2224381 w 3242649"/>
              <a:gd name="connsiteY21" fmla="*/ 260798 h 4257675"/>
              <a:gd name="connsiteX22" fmla="*/ 2195806 w 3242649"/>
              <a:gd name="connsiteY22" fmla="*/ 270323 h 4257675"/>
              <a:gd name="connsiteX23" fmla="*/ 2167231 w 3242649"/>
              <a:gd name="connsiteY23" fmla="*/ 279848 h 4257675"/>
              <a:gd name="connsiteX24" fmla="*/ 1995781 w 3242649"/>
              <a:gd name="connsiteY24" fmla="*/ 270323 h 4257675"/>
              <a:gd name="connsiteX25" fmla="*/ 2014831 w 3242649"/>
              <a:gd name="connsiteY25" fmla="*/ 317948 h 4257675"/>
              <a:gd name="connsiteX26" fmla="*/ 2033881 w 3242649"/>
              <a:gd name="connsiteY26" fmla="*/ 346523 h 4257675"/>
              <a:gd name="connsiteX27" fmla="*/ 2062456 w 3242649"/>
              <a:gd name="connsiteY27" fmla="*/ 413198 h 4257675"/>
              <a:gd name="connsiteX28" fmla="*/ 2138656 w 3242649"/>
              <a:gd name="connsiteY28" fmla="*/ 432248 h 4257675"/>
              <a:gd name="connsiteX29" fmla="*/ 2243431 w 3242649"/>
              <a:gd name="connsiteY29" fmla="*/ 460823 h 4257675"/>
              <a:gd name="connsiteX30" fmla="*/ 2281531 w 3242649"/>
              <a:gd name="connsiteY30" fmla="*/ 470348 h 4257675"/>
              <a:gd name="connsiteX31" fmla="*/ 2310106 w 3242649"/>
              <a:gd name="connsiteY31" fmla="*/ 479873 h 4257675"/>
              <a:gd name="connsiteX32" fmla="*/ 2376781 w 3242649"/>
              <a:gd name="connsiteY32" fmla="*/ 489398 h 4257675"/>
              <a:gd name="connsiteX33" fmla="*/ 2433931 w 3242649"/>
              <a:gd name="connsiteY33" fmla="*/ 508448 h 4257675"/>
              <a:gd name="connsiteX34" fmla="*/ 2576806 w 3242649"/>
              <a:gd name="connsiteY34" fmla="*/ 527498 h 4257675"/>
              <a:gd name="connsiteX35" fmla="*/ 2719681 w 3242649"/>
              <a:gd name="connsiteY35" fmla="*/ 546548 h 4257675"/>
              <a:gd name="connsiteX36" fmla="*/ 3100681 w 3242649"/>
              <a:gd name="connsiteY36" fmla="*/ 537023 h 4257675"/>
              <a:gd name="connsiteX37" fmla="*/ 3186406 w 3242649"/>
              <a:gd name="connsiteY37" fmla="*/ 517973 h 4257675"/>
              <a:gd name="connsiteX38" fmla="*/ 3242649 w 3242649"/>
              <a:gd name="connsiteY38" fmla="*/ 512860 h 4257675"/>
              <a:gd name="connsiteX39" fmla="*/ 3242649 w 3242649"/>
              <a:gd name="connsiteY39" fmla="*/ 1167784 h 4257675"/>
              <a:gd name="connsiteX40" fmla="*/ 3195931 w 3242649"/>
              <a:gd name="connsiteY40" fmla="*/ 1165673 h 4257675"/>
              <a:gd name="connsiteX41" fmla="*/ 3176881 w 3242649"/>
              <a:gd name="connsiteY41" fmla="*/ 1137098 h 4257675"/>
              <a:gd name="connsiteX42" fmla="*/ 3148306 w 3242649"/>
              <a:gd name="connsiteY42" fmla="*/ 1279973 h 4257675"/>
              <a:gd name="connsiteX43" fmla="*/ 3091156 w 3242649"/>
              <a:gd name="connsiteY43" fmla="*/ 1394273 h 4257675"/>
              <a:gd name="connsiteX44" fmla="*/ 3062581 w 3242649"/>
              <a:gd name="connsiteY44" fmla="*/ 1422848 h 4257675"/>
              <a:gd name="connsiteX45" fmla="*/ 3053056 w 3242649"/>
              <a:gd name="connsiteY45" fmla="*/ 1518098 h 4257675"/>
              <a:gd name="connsiteX46" fmla="*/ 3043531 w 3242649"/>
              <a:gd name="connsiteY46" fmla="*/ 1546673 h 4257675"/>
              <a:gd name="connsiteX47" fmla="*/ 3014956 w 3242649"/>
              <a:gd name="connsiteY47" fmla="*/ 1556198 h 4257675"/>
              <a:gd name="connsiteX48" fmla="*/ 3005431 w 3242649"/>
              <a:gd name="connsiteY48" fmla="*/ 1594298 h 4257675"/>
              <a:gd name="connsiteX49" fmla="*/ 2986381 w 3242649"/>
              <a:gd name="connsiteY49" fmla="*/ 1746698 h 4257675"/>
              <a:gd name="connsiteX50" fmla="*/ 2967331 w 3242649"/>
              <a:gd name="connsiteY50" fmla="*/ 1832423 h 4257675"/>
              <a:gd name="connsiteX51" fmla="*/ 2957806 w 3242649"/>
              <a:gd name="connsiteY51" fmla="*/ 1984823 h 4257675"/>
              <a:gd name="connsiteX52" fmla="*/ 2948281 w 3242649"/>
              <a:gd name="connsiteY52" fmla="*/ 2013398 h 4257675"/>
              <a:gd name="connsiteX53" fmla="*/ 2938756 w 3242649"/>
              <a:gd name="connsiteY53" fmla="*/ 2080073 h 4257675"/>
              <a:gd name="connsiteX54" fmla="*/ 2948281 w 3242649"/>
              <a:gd name="connsiteY54" fmla="*/ 2413448 h 4257675"/>
              <a:gd name="connsiteX55" fmla="*/ 2976856 w 3242649"/>
              <a:gd name="connsiteY55" fmla="*/ 2499173 h 4257675"/>
              <a:gd name="connsiteX56" fmla="*/ 2995906 w 3242649"/>
              <a:gd name="connsiteY56" fmla="*/ 2556323 h 4257675"/>
              <a:gd name="connsiteX57" fmla="*/ 3024481 w 3242649"/>
              <a:gd name="connsiteY57" fmla="*/ 2575373 h 4257675"/>
              <a:gd name="connsiteX58" fmla="*/ 3081631 w 3242649"/>
              <a:gd name="connsiteY58" fmla="*/ 2632523 h 4257675"/>
              <a:gd name="connsiteX59" fmla="*/ 3110206 w 3242649"/>
              <a:gd name="connsiteY59" fmla="*/ 2651573 h 4257675"/>
              <a:gd name="connsiteX60" fmla="*/ 3138781 w 3242649"/>
              <a:gd name="connsiteY60" fmla="*/ 2680148 h 4257675"/>
              <a:gd name="connsiteX61" fmla="*/ 3195931 w 3242649"/>
              <a:gd name="connsiteY61" fmla="*/ 2718248 h 4257675"/>
              <a:gd name="connsiteX62" fmla="*/ 3227146 w 3242649"/>
              <a:gd name="connsiteY62" fmla="*/ 2760751 h 4257675"/>
              <a:gd name="connsiteX63" fmla="*/ 3242649 w 3242649"/>
              <a:gd name="connsiteY63" fmla="*/ 2774589 h 4257675"/>
              <a:gd name="connsiteX64" fmla="*/ 3242649 w 3242649"/>
              <a:gd name="connsiteY64" fmla="*/ 4257675 h 425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242649" h="4257675">
                <a:moveTo>
                  <a:pt x="60954" y="209132"/>
                </a:moveTo>
                <a:cubicBezTo>
                  <a:pt x="60852" y="222158"/>
                  <a:pt x="61911" y="234858"/>
                  <a:pt x="67610" y="246256"/>
                </a:cubicBezTo>
                <a:cubicBezTo>
                  <a:pt x="73597" y="258230"/>
                  <a:pt x="93010" y="254723"/>
                  <a:pt x="105710" y="258956"/>
                </a:cubicBezTo>
                <a:lnTo>
                  <a:pt x="124760" y="265306"/>
                </a:lnTo>
                <a:cubicBezTo>
                  <a:pt x="142660" y="259339"/>
                  <a:pt x="152050" y="259365"/>
                  <a:pt x="162860" y="239906"/>
                </a:cubicBezTo>
                <a:cubicBezTo>
                  <a:pt x="169361" y="228204"/>
                  <a:pt x="171327" y="214506"/>
                  <a:pt x="175560" y="201806"/>
                </a:cubicBezTo>
                <a:cubicBezTo>
                  <a:pt x="177677" y="195456"/>
                  <a:pt x="178197" y="188325"/>
                  <a:pt x="181910" y="182756"/>
                </a:cubicBezTo>
                <a:cubicBezTo>
                  <a:pt x="215499" y="132372"/>
                  <a:pt x="202759" y="161959"/>
                  <a:pt x="213660" y="112906"/>
                </a:cubicBezTo>
                <a:cubicBezTo>
                  <a:pt x="220523" y="82021"/>
                  <a:pt x="218952" y="71631"/>
                  <a:pt x="213660" y="62106"/>
                </a:cubicBezTo>
                <a:cubicBezTo>
                  <a:pt x="208368" y="52581"/>
                  <a:pt x="192381" y="58374"/>
                  <a:pt x="181910" y="55756"/>
                </a:cubicBezTo>
                <a:cubicBezTo>
                  <a:pt x="158925" y="50010"/>
                  <a:pt x="153536" y="39312"/>
                  <a:pt x="124760" y="55756"/>
                </a:cubicBezTo>
                <a:cubicBezTo>
                  <a:pt x="118948" y="59077"/>
                  <a:pt x="120527" y="68456"/>
                  <a:pt x="118410" y="74806"/>
                </a:cubicBezTo>
                <a:cubicBezTo>
                  <a:pt x="105710" y="87506"/>
                  <a:pt x="85990" y="95867"/>
                  <a:pt x="80310" y="112906"/>
                </a:cubicBezTo>
                <a:lnTo>
                  <a:pt x="67610" y="151006"/>
                </a:lnTo>
                <a:lnTo>
                  <a:pt x="61260" y="170056"/>
                </a:lnTo>
                <a:cubicBezTo>
                  <a:pt x="62319" y="182756"/>
                  <a:pt x="61056" y="196107"/>
                  <a:pt x="60954" y="209132"/>
                </a:cubicBezTo>
                <a:close/>
                <a:moveTo>
                  <a:pt x="0" y="4257675"/>
                </a:moveTo>
                <a:lnTo>
                  <a:pt x="0" y="0"/>
                </a:lnTo>
                <a:lnTo>
                  <a:pt x="3242649" y="0"/>
                </a:lnTo>
                <a:lnTo>
                  <a:pt x="3242649" y="233243"/>
                </a:lnTo>
                <a:lnTo>
                  <a:pt x="2281531" y="241748"/>
                </a:lnTo>
                <a:cubicBezTo>
                  <a:pt x="2261457" y="242254"/>
                  <a:pt x="2243431" y="254448"/>
                  <a:pt x="2224381" y="260798"/>
                </a:cubicBezTo>
                <a:lnTo>
                  <a:pt x="2195806" y="270323"/>
                </a:lnTo>
                <a:lnTo>
                  <a:pt x="2167231" y="279848"/>
                </a:lnTo>
                <a:cubicBezTo>
                  <a:pt x="2062677" y="266779"/>
                  <a:pt x="2021181" y="263973"/>
                  <a:pt x="1995781" y="270323"/>
                </a:cubicBezTo>
                <a:cubicBezTo>
                  <a:pt x="1970381" y="276673"/>
                  <a:pt x="2007185" y="302655"/>
                  <a:pt x="2014831" y="317948"/>
                </a:cubicBezTo>
                <a:cubicBezTo>
                  <a:pt x="2019951" y="328187"/>
                  <a:pt x="2029372" y="336001"/>
                  <a:pt x="2033881" y="346523"/>
                </a:cubicBezTo>
                <a:cubicBezTo>
                  <a:pt x="2040954" y="363026"/>
                  <a:pt x="2040717" y="402328"/>
                  <a:pt x="2062456" y="413198"/>
                </a:cubicBezTo>
                <a:cubicBezTo>
                  <a:pt x="2085874" y="424907"/>
                  <a:pt x="2113818" y="423969"/>
                  <a:pt x="2138656" y="432248"/>
                </a:cubicBezTo>
                <a:cubicBezTo>
                  <a:pt x="2227864" y="461984"/>
                  <a:pt x="2162652" y="442872"/>
                  <a:pt x="2243431" y="460823"/>
                </a:cubicBezTo>
                <a:cubicBezTo>
                  <a:pt x="2256210" y="463663"/>
                  <a:pt x="2268944" y="466752"/>
                  <a:pt x="2281531" y="470348"/>
                </a:cubicBezTo>
                <a:cubicBezTo>
                  <a:pt x="2291185" y="473106"/>
                  <a:pt x="2300261" y="477904"/>
                  <a:pt x="2310106" y="479873"/>
                </a:cubicBezTo>
                <a:cubicBezTo>
                  <a:pt x="2332121" y="484276"/>
                  <a:pt x="2354556" y="486223"/>
                  <a:pt x="2376781" y="489398"/>
                </a:cubicBezTo>
                <a:cubicBezTo>
                  <a:pt x="2395831" y="495748"/>
                  <a:pt x="2414052" y="505608"/>
                  <a:pt x="2433931" y="508448"/>
                </a:cubicBezTo>
                <a:cubicBezTo>
                  <a:pt x="2500755" y="517994"/>
                  <a:pt x="2507051" y="519292"/>
                  <a:pt x="2576806" y="527498"/>
                </a:cubicBezTo>
                <a:cubicBezTo>
                  <a:pt x="2695715" y="541487"/>
                  <a:pt x="2624774" y="530730"/>
                  <a:pt x="2719681" y="546548"/>
                </a:cubicBezTo>
                <a:lnTo>
                  <a:pt x="3100681" y="537023"/>
                </a:lnTo>
                <a:cubicBezTo>
                  <a:pt x="3257514" y="530204"/>
                  <a:pt x="3092835" y="531340"/>
                  <a:pt x="3186406" y="517973"/>
                </a:cubicBezTo>
                <a:lnTo>
                  <a:pt x="3242649" y="512860"/>
                </a:lnTo>
                <a:lnTo>
                  <a:pt x="3242649" y="1167784"/>
                </a:lnTo>
                <a:lnTo>
                  <a:pt x="3195931" y="1165673"/>
                </a:lnTo>
                <a:cubicBezTo>
                  <a:pt x="3188894" y="1164735"/>
                  <a:pt x="3184818" y="1118048"/>
                  <a:pt x="3176881" y="1137098"/>
                </a:cubicBezTo>
                <a:cubicBezTo>
                  <a:pt x="3168944" y="1156148"/>
                  <a:pt x="3178023" y="1121484"/>
                  <a:pt x="3148306" y="1279973"/>
                </a:cubicBezTo>
                <a:cubicBezTo>
                  <a:pt x="3141155" y="1318112"/>
                  <a:pt x="3118573" y="1366856"/>
                  <a:pt x="3091156" y="1394273"/>
                </a:cubicBezTo>
                <a:lnTo>
                  <a:pt x="3062581" y="1422848"/>
                </a:lnTo>
                <a:cubicBezTo>
                  <a:pt x="3059406" y="1454598"/>
                  <a:pt x="3057908" y="1486561"/>
                  <a:pt x="3053056" y="1518098"/>
                </a:cubicBezTo>
                <a:cubicBezTo>
                  <a:pt x="3051529" y="1528021"/>
                  <a:pt x="3050631" y="1539573"/>
                  <a:pt x="3043531" y="1546673"/>
                </a:cubicBezTo>
                <a:cubicBezTo>
                  <a:pt x="3036431" y="1553773"/>
                  <a:pt x="3024481" y="1553023"/>
                  <a:pt x="3014956" y="1556198"/>
                </a:cubicBezTo>
                <a:cubicBezTo>
                  <a:pt x="3011781" y="1568898"/>
                  <a:pt x="3007773" y="1581418"/>
                  <a:pt x="3005431" y="1594298"/>
                </a:cubicBezTo>
                <a:cubicBezTo>
                  <a:pt x="2992933" y="1663039"/>
                  <a:pt x="2996986" y="1672463"/>
                  <a:pt x="2986381" y="1746698"/>
                </a:cubicBezTo>
                <a:cubicBezTo>
                  <a:pt x="2982350" y="1774913"/>
                  <a:pt x="2974264" y="1804692"/>
                  <a:pt x="2967331" y="1832423"/>
                </a:cubicBezTo>
                <a:cubicBezTo>
                  <a:pt x="2964156" y="1883223"/>
                  <a:pt x="2963134" y="1934204"/>
                  <a:pt x="2957806" y="1984823"/>
                </a:cubicBezTo>
                <a:cubicBezTo>
                  <a:pt x="2956755" y="1994808"/>
                  <a:pt x="2950250" y="2003553"/>
                  <a:pt x="2948281" y="2013398"/>
                </a:cubicBezTo>
                <a:cubicBezTo>
                  <a:pt x="2943878" y="2035413"/>
                  <a:pt x="2941931" y="2057848"/>
                  <a:pt x="2938756" y="2080073"/>
                </a:cubicBezTo>
                <a:cubicBezTo>
                  <a:pt x="2941931" y="2191198"/>
                  <a:pt x="2942864" y="2302410"/>
                  <a:pt x="2948281" y="2413448"/>
                </a:cubicBezTo>
                <a:cubicBezTo>
                  <a:pt x="2952688" y="2503799"/>
                  <a:pt x="2951242" y="2441542"/>
                  <a:pt x="2976856" y="2499173"/>
                </a:cubicBezTo>
                <a:cubicBezTo>
                  <a:pt x="2985011" y="2517523"/>
                  <a:pt x="2979198" y="2545184"/>
                  <a:pt x="2995906" y="2556323"/>
                </a:cubicBezTo>
                <a:cubicBezTo>
                  <a:pt x="3005431" y="2562673"/>
                  <a:pt x="3015925" y="2567768"/>
                  <a:pt x="3024481" y="2575373"/>
                </a:cubicBezTo>
                <a:cubicBezTo>
                  <a:pt x="3044617" y="2593271"/>
                  <a:pt x="3059215" y="2617579"/>
                  <a:pt x="3081631" y="2632523"/>
                </a:cubicBezTo>
                <a:cubicBezTo>
                  <a:pt x="3091156" y="2638873"/>
                  <a:pt x="3101412" y="2644244"/>
                  <a:pt x="3110206" y="2651573"/>
                </a:cubicBezTo>
                <a:cubicBezTo>
                  <a:pt x="3120554" y="2660197"/>
                  <a:pt x="3128148" y="2671878"/>
                  <a:pt x="3138781" y="2680148"/>
                </a:cubicBezTo>
                <a:cubicBezTo>
                  <a:pt x="3156853" y="2694204"/>
                  <a:pt x="3195931" y="2718248"/>
                  <a:pt x="3195931" y="2718248"/>
                </a:cubicBezTo>
                <a:cubicBezTo>
                  <a:pt x="3209979" y="2739321"/>
                  <a:pt x="3214274" y="2748040"/>
                  <a:pt x="3227146" y="2760751"/>
                </a:cubicBezTo>
                <a:lnTo>
                  <a:pt x="3242649" y="2774589"/>
                </a:lnTo>
                <a:lnTo>
                  <a:pt x="3242649" y="4257675"/>
                </a:lnTo>
                <a:close/>
              </a:path>
            </a:pathLst>
          </a:custGeom>
          <a:effectLst>
            <a:glow rad="101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F928E806-D80D-4B66-A551-A91CEA7490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977" t="10871" r="-3709"/>
          <a:stretch/>
        </p:blipFill>
        <p:spPr>
          <a:xfrm rot="313659">
            <a:off x="5498087" y="60108"/>
            <a:ext cx="1303438" cy="1525389"/>
          </a:xfrm>
          <a:custGeom>
            <a:avLst/>
            <a:gdLst>
              <a:gd name="connsiteX0" fmla="*/ 0 w 3242649"/>
              <a:gd name="connsiteY0" fmla="*/ 0 h 3794810"/>
              <a:gd name="connsiteX1" fmla="*/ 3242649 w 3242649"/>
              <a:gd name="connsiteY1" fmla="*/ 0 h 3794810"/>
              <a:gd name="connsiteX2" fmla="*/ 3242649 w 3242649"/>
              <a:gd name="connsiteY2" fmla="*/ 3794810 h 3794810"/>
              <a:gd name="connsiteX3" fmla="*/ 0 w 3242649"/>
              <a:gd name="connsiteY3" fmla="*/ 3794810 h 3794810"/>
              <a:gd name="connsiteX4" fmla="*/ 0 w 3242649"/>
              <a:gd name="connsiteY4" fmla="*/ 2745763 h 3794810"/>
              <a:gd name="connsiteX5" fmla="*/ 81190 w 3242649"/>
              <a:gd name="connsiteY5" fmla="*/ 2751883 h 3794810"/>
              <a:gd name="connsiteX6" fmla="*/ 191100 w 3242649"/>
              <a:gd name="connsiteY6" fmla="*/ 2753179 h 3794810"/>
              <a:gd name="connsiteX7" fmla="*/ 248250 w 3242649"/>
              <a:gd name="connsiteY7" fmla="*/ 2724604 h 3794810"/>
              <a:gd name="connsiteX8" fmla="*/ 286350 w 3242649"/>
              <a:gd name="connsiteY8" fmla="*/ 2705554 h 3794810"/>
              <a:gd name="connsiteX9" fmla="*/ 314925 w 3242649"/>
              <a:gd name="connsiteY9" fmla="*/ 2686504 h 3794810"/>
              <a:gd name="connsiteX10" fmla="*/ 314925 w 3242649"/>
              <a:gd name="connsiteY10" fmla="*/ 2524579 h 3794810"/>
              <a:gd name="connsiteX11" fmla="*/ 286350 w 3242649"/>
              <a:gd name="connsiteY11" fmla="*/ 2505529 h 3794810"/>
              <a:gd name="connsiteX12" fmla="*/ 257775 w 3242649"/>
              <a:gd name="connsiteY12" fmla="*/ 2496004 h 3794810"/>
              <a:gd name="connsiteX13" fmla="*/ 229200 w 3242649"/>
              <a:gd name="connsiteY13" fmla="*/ 2486479 h 3794810"/>
              <a:gd name="connsiteX14" fmla="*/ 172050 w 3242649"/>
              <a:gd name="connsiteY14" fmla="*/ 2467429 h 3794810"/>
              <a:gd name="connsiteX15" fmla="*/ 95850 w 3242649"/>
              <a:gd name="connsiteY15" fmla="*/ 2448379 h 3794810"/>
              <a:gd name="connsiteX16" fmla="*/ 27368 w 3242649"/>
              <a:gd name="connsiteY16" fmla="*/ 2441181 h 3794810"/>
              <a:gd name="connsiteX17" fmla="*/ 0 w 3242649"/>
              <a:gd name="connsiteY17" fmla="*/ 2436181 h 379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42649" h="3794810">
                <a:moveTo>
                  <a:pt x="0" y="0"/>
                </a:moveTo>
                <a:lnTo>
                  <a:pt x="3242649" y="0"/>
                </a:lnTo>
                <a:lnTo>
                  <a:pt x="3242649" y="3794810"/>
                </a:lnTo>
                <a:lnTo>
                  <a:pt x="0" y="3794810"/>
                </a:lnTo>
                <a:lnTo>
                  <a:pt x="0" y="2745763"/>
                </a:lnTo>
                <a:lnTo>
                  <a:pt x="81190" y="2751883"/>
                </a:lnTo>
                <a:cubicBezTo>
                  <a:pt x="117827" y="2752315"/>
                  <a:pt x="154588" y="2751592"/>
                  <a:pt x="191100" y="2753179"/>
                </a:cubicBezTo>
                <a:cubicBezTo>
                  <a:pt x="243491" y="2735715"/>
                  <a:pt x="196549" y="2754147"/>
                  <a:pt x="248250" y="2724604"/>
                </a:cubicBezTo>
                <a:cubicBezTo>
                  <a:pt x="260578" y="2717559"/>
                  <a:pt x="274022" y="2712599"/>
                  <a:pt x="286350" y="2705554"/>
                </a:cubicBezTo>
                <a:cubicBezTo>
                  <a:pt x="296289" y="2699874"/>
                  <a:pt x="312149" y="2697610"/>
                  <a:pt x="314925" y="2686504"/>
                </a:cubicBezTo>
                <a:cubicBezTo>
                  <a:pt x="339794" y="2587026"/>
                  <a:pt x="335246" y="2585543"/>
                  <a:pt x="314925" y="2524579"/>
                </a:cubicBezTo>
                <a:lnTo>
                  <a:pt x="286350" y="2505529"/>
                </a:lnTo>
                <a:cubicBezTo>
                  <a:pt x="277996" y="2499960"/>
                  <a:pt x="267300" y="2499179"/>
                  <a:pt x="257775" y="2496004"/>
                </a:cubicBezTo>
                <a:lnTo>
                  <a:pt x="229200" y="2486479"/>
                </a:lnTo>
                <a:cubicBezTo>
                  <a:pt x="210150" y="2480129"/>
                  <a:pt x="191423" y="2472713"/>
                  <a:pt x="172050" y="2467429"/>
                </a:cubicBezTo>
                <a:cubicBezTo>
                  <a:pt x="45615" y="2432947"/>
                  <a:pt x="182553" y="2477280"/>
                  <a:pt x="95850" y="2448379"/>
                </a:cubicBezTo>
                <a:cubicBezTo>
                  <a:pt x="69179" y="2445416"/>
                  <a:pt x="47972" y="2443686"/>
                  <a:pt x="27368" y="2441181"/>
                </a:cubicBezTo>
                <a:lnTo>
                  <a:pt x="0" y="2436181"/>
                </a:lnTo>
                <a:close/>
              </a:path>
            </a:pathLst>
          </a:custGeom>
          <a:effectLst>
            <a:glow rad="101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E0FB742A-CDEA-46D8-9CE2-49801CF15D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5" b="94607" l="2188" r="96719">
                        <a14:foregroundMark x1="61094" y1="8539" x2="57344" y2="73708"/>
                        <a14:foregroundMark x1="57344" y1="73708" x2="62656" y2="72360"/>
                        <a14:foregroundMark x1="72188" y1="44719" x2="81563" y2="42472"/>
                        <a14:foregroundMark x1="81563" y1="42472" x2="89375" y2="44494"/>
                        <a14:foregroundMark x1="89375" y1="44494" x2="91563" y2="56180"/>
                        <a14:foregroundMark x1="91563" y1="56180" x2="90156" y2="75955"/>
                        <a14:foregroundMark x1="64063" y1="8989" x2="64844" y2="6292"/>
                        <a14:foregroundMark x1="6094" y1="55056" x2="6875" y2="55730"/>
                        <a14:foregroundMark x1="2188" y1="77528" x2="2188" y2="77528"/>
                        <a14:foregroundMark x1="18594" y1="91910" x2="18594" y2="91910"/>
                        <a14:foregroundMark x1="47813" y1="94607" x2="47813" y2="94607"/>
                        <a14:foregroundMark x1="79219" y1="86067" x2="79219" y2="86067"/>
                        <a14:foregroundMark x1="96719" y1="81124" x2="96719" y2="81124"/>
                        <a14:foregroundMark x1="62969" y1="225" x2="62969" y2="225"/>
                      </a14:backgroundRemoval>
                    </a14:imgEffect>
                  </a14:imgLayer>
                </a14:imgProps>
              </a:ext>
            </a:extLst>
          </a:blip>
          <a:srcRect r="44650"/>
          <a:stretch/>
        </p:blipFill>
        <p:spPr>
          <a:xfrm>
            <a:off x="1977132" y="60332"/>
            <a:ext cx="1582896" cy="1988459"/>
          </a:xfrm>
          <a:custGeom>
            <a:avLst/>
            <a:gdLst>
              <a:gd name="connsiteX0" fmla="*/ 0 w 1582896"/>
              <a:gd name="connsiteY0" fmla="*/ 0 h 1988459"/>
              <a:gd name="connsiteX1" fmla="*/ 1582896 w 1582896"/>
              <a:gd name="connsiteY1" fmla="*/ 0 h 1988459"/>
              <a:gd name="connsiteX2" fmla="*/ 1582896 w 1582896"/>
              <a:gd name="connsiteY2" fmla="*/ 23244 h 1988459"/>
              <a:gd name="connsiteX3" fmla="*/ 1576747 w 1582896"/>
              <a:gd name="connsiteY3" fmla="*/ 22860 h 1988459"/>
              <a:gd name="connsiteX4" fmla="*/ 1531027 w 1582896"/>
              <a:gd name="connsiteY4" fmla="*/ 38100 h 1988459"/>
              <a:gd name="connsiteX5" fmla="*/ 1508167 w 1582896"/>
              <a:gd name="connsiteY5" fmla="*/ 53340 h 1988459"/>
              <a:gd name="connsiteX6" fmla="*/ 1470067 w 1582896"/>
              <a:gd name="connsiteY6" fmla="*/ 68580 h 1988459"/>
              <a:gd name="connsiteX7" fmla="*/ 1477687 w 1582896"/>
              <a:gd name="connsiteY7" fmla="*/ 213360 h 1988459"/>
              <a:gd name="connsiteX8" fmla="*/ 1462447 w 1582896"/>
              <a:gd name="connsiteY8" fmla="*/ 434340 h 1988459"/>
              <a:gd name="connsiteX9" fmla="*/ 1477687 w 1582896"/>
              <a:gd name="connsiteY9" fmla="*/ 457200 h 1988459"/>
              <a:gd name="connsiteX10" fmla="*/ 1485307 w 1582896"/>
              <a:gd name="connsiteY10" fmla="*/ 480060 h 1988459"/>
              <a:gd name="connsiteX11" fmla="*/ 1508167 w 1582896"/>
              <a:gd name="connsiteY11" fmla="*/ 502920 h 1988459"/>
              <a:gd name="connsiteX12" fmla="*/ 1515787 w 1582896"/>
              <a:gd name="connsiteY12" fmla="*/ 579120 h 1988459"/>
              <a:gd name="connsiteX13" fmla="*/ 1547307 w 1582896"/>
              <a:gd name="connsiteY13" fmla="*/ 588360 h 1988459"/>
              <a:gd name="connsiteX14" fmla="*/ 1582896 w 1582896"/>
              <a:gd name="connsiteY14" fmla="*/ 586804 h 1988459"/>
              <a:gd name="connsiteX15" fmla="*/ 1582896 w 1582896"/>
              <a:gd name="connsiteY15" fmla="*/ 1988459 h 1988459"/>
              <a:gd name="connsiteX16" fmla="*/ 0 w 1582896"/>
              <a:gd name="connsiteY16" fmla="*/ 1988459 h 198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2896" h="1988459">
                <a:moveTo>
                  <a:pt x="0" y="0"/>
                </a:moveTo>
                <a:lnTo>
                  <a:pt x="1582896" y="0"/>
                </a:lnTo>
                <a:lnTo>
                  <a:pt x="1582896" y="23244"/>
                </a:lnTo>
                <a:lnTo>
                  <a:pt x="1576747" y="22860"/>
                </a:lnTo>
                <a:cubicBezTo>
                  <a:pt x="1576747" y="22860"/>
                  <a:pt x="1545707" y="31576"/>
                  <a:pt x="1531027" y="38100"/>
                </a:cubicBezTo>
                <a:cubicBezTo>
                  <a:pt x="1522658" y="41819"/>
                  <a:pt x="1516358" y="49244"/>
                  <a:pt x="1508167" y="53340"/>
                </a:cubicBezTo>
                <a:cubicBezTo>
                  <a:pt x="1495933" y="59457"/>
                  <a:pt x="1475147" y="41910"/>
                  <a:pt x="1470067" y="68580"/>
                </a:cubicBezTo>
                <a:cubicBezTo>
                  <a:pt x="1464987" y="95250"/>
                  <a:pt x="1485743" y="108637"/>
                  <a:pt x="1477687" y="213360"/>
                </a:cubicBezTo>
                <a:cubicBezTo>
                  <a:pt x="1450824" y="293949"/>
                  <a:pt x="1456748" y="269076"/>
                  <a:pt x="1462447" y="434340"/>
                </a:cubicBezTo>
                <a:cubicBezTo>
                  <a:pt x="1462763" y="443493"/>
                  <a:pt x="1473591" y="449009"/>
                  <a:pt x="1477687" y="457200"/>
                </a:cubicBezTo>
                <a:cubicBezTo>
                  <a:pt x="1481279" y="464384"/>
                  <a:pt x="1482767" y="472440"/>
                  <a:pt x="1485307" y="480060"/>
                </a:cubicBezTo>
                <a:cubicBezTo>
                  <a:pt x="1492927" y="487680"/>
                  <a:pt x="1504998" y="492620"/>
                  <a:pt x="1508167" y="502920"/>
                </a:cubicBezTo>
                <a:cubicBezTo>
                  <a:pt x="1515674" y="527318"/>
                  <a:pt x="1498616" y="560232"/>
                  <a:pt x="1515787" y="579120"/>
                </a:cubicBezTo>
                <a:cubicBezTo>
                  <a:pt x="1523523" y="587630"/>
                  <a:pt x="1534953" y="588900"/>
                  <a:pt x="1547307" y="588360"/>
                </a:cubicBezTo>
                <a:lnTo>
                  <a:pt x="1582896" y="586804"/>
                </a:lnTo>
                <a:lnTo>
                  <a:pt x="1582896" y="1988459"/>
                </a:lnTo>
                <a:lnTo>
                  <a:pt x="0" y="1988459"/>
                </a:lnTo>
                <a:close/>
              </a:path>
            </a:pathLst>
          </a:custGeom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42" name="Obraz 41">
            <a:extLst>
              <a:ext uri="{FF2B5EF4-FFF2-40B4-BE49-F238E27FC236}">
                <a16:creationId xmlns:a16="http://schemas.microsoft.com/office/drawing/2014/main" id="{BA2FA73D-768C-420A-A94B-FDF3715065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63" b="95868" l="3904" r="96697">
                        <a14:foregroundMark x1="9910" y1="25344" x2="25826" y2="18457"/>
                        <a14:foregroundMark x1="25826" y1="18457" x2="41742" y2="18457"/>
                        <a14:foregroundMark x1="41742" y1="18457" x2="33934" y2="30303"/>
                        <a14:foregroundMark x1="33934" y1="30303" x2="33033" y2="33884"/>
                        <a14:foregroundMark x1="9910" y1="23140" x2="4204" y2="20937"/>
                        <a14:foregroundMark x1="16517" y1="17906" x2="33934" y2="8540"/>
                        <a14:foregroundMark x1="49550" y1="25620" x2="72973" y2="7713"/>
                        <a14:foregroundMark x1="72973" y1="7713" x2="73874" y2="9091"/>
                        <a14:foregroundMark x1="87087" y1="17080" x2="91592" y2="30303"/>
                        <a14:foregroundMark x1="91592" y1="30303" x2="90090" y2="74380"/>
                        <a14:foregroundMark x1="90090" y1="74380" x2="93694" y2="83196"/>
                        <a14:foregroundMark x1="89790" y1="76860" x2="95495" y2="64463"/>
                        <a14:foregroundMark x1="95495" y1="26997" x2="92793" y2="41873"/>
                        <a14:foregroundMark x1="92793" y1="41873" x2="90991" y2="45179"/>
                        <a14:foregroundMark x1="86787" y1="25620" x2="92492" y2="38843"/>
                        <a14:foregroundMark x1="92492" y1="38843" x2="91892" y2="68044"/>
                        <a14:foregroundMark x1="91892" y1="68044" x2="94294" y2="34986"/>
                        <a14:foregroundMark x1="94254" y1="74656" x2="94595" y2="78512"/>
                        <a14:foregroundMark x1="91892" y1="47934" x2="94254" y2="74656"/>
                        <a14:foregroundMark x1="94595" y1="74656" x2="94595" y2="65840"/>
                        <a14:foregroundMark x1="94595" y1="78512" x2="94595" y2="74656"/>
                        <a14:foregroundMark x1="84985" y1="66667" x2="86787" y2="74380"/>
                        <a14:foregroundMark x1="84084" y1="65840" x2="84084" y2="52066"/>
                        <a14:foregroundMark x1="84084" y1="52066" x2="85285" y2="56198"/>
                        <a14:foregroundMark x1="79580" y1="55923" x2="80781" y2="75207"/>
                        <a14:foregroundMark x1="75075" y1="75207" x2="78679" y2="74931"/>
                        <a14:foregroundMark x1="80781" y1="74931" x2="89189" y2="74931"/>
                        <a14:foregroundMark x1="84384" y1="34711" x2="79580" y2="35537"/>
                        <a14:foregroundMark x1="87688" y1="34986" x2="87688" y2="33058"/>
                        <a14:foregroundMark x1="36937" y1="35813" x2="40240" y2="32231"/>
                        <a14:foregroundMark x1="38438" y1="36639" x2="40240" y2="33058"/>
                        <a14:foregroundMark x1="40841" y1="32231" x2="25526" y2="31956"/>
                        <a14:foregroundMark x1="25526" y1="31956" x2="36036" y2="34986"/>
                        <a14:foregroundMark x1="28529" y1="35537" x2="28529" y2="31680"/>
                        <a14:foregroundMark x1="18018" y1="62259" x2="18318" y2="55372"/>
                        <a14:foregroundMark x1="20721" y1="61983" x2="27628" y2="56198"/>
                        <a14:foregroundMark x1="14414" y1="96143" x2="14414" y2="96143"/>
                        <a14:foregroundMark x1="4204" y1="45179" x2="4204" y2="45179"/>
                        <a14:foregroundMark x1="60961" y1="26997" x2="77778" y2="26997"/>
                        <a14:foregroundMark x1="77778" y1="26997" x2="84985" y2="38843"/>
                        <a14:foregroundMark x1="89790" y1="20110" x2="88288" y2="34986"/>
                        <a14:foregroundMark x1="88288" y1="34986" x2="78679" y2="49587"/>
                        <a14:foregroundMark x1="95796" y1="74380" x2="95796" y2="74380"/>
                        <a14:foregroundMark x1="96697" y1="74931" x2="96697" y2="74931"/>
                        <a14:foregroundMark x1="93393" y1="60055" x2="94294" y2="59504"/>
                        <a14:foregroundMark x1="93994" y1="57025" x2="93994" y2="57025"/>
                        <a14:foregroundMark x1="93694" y1="51791" x2="93694" y2="51791"/>
                        <a14:backgroundMark x1="98799" y1="79063" x2="98799" y2="77686"/>
                        <a14:backgroundMark x1="98198" y1="74656" x2="98198" y2="74656"/>
                        <a14:backgroundMark x1="97898" y1="78512" x2="97898" y2="785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6721" y="128719"/>
            <a:ext cx="1360258" cy="148280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44" name="Obraz 43">
            <a:extLst>
              <a:ext uri="{FF2B5EF4-FFF2-40B4-BE49-F238E27FC236}">
                <a16:creationId xmlns:a16="http://schemas.microsoft.com/office/drawing/2014/main" id="{BCF83270-8902-4E9D-96DE-5E4281A462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" y="60332"/>
            <a:ext cx="1906797" cy="256403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46" name="Obraz 45">
            <a:extLst>
              <a:ext uri="{FF2B5EF4-FFF2-40B4-BE49-F238E27FC236}">
                <a16:creationId xmlns:a16="http://schemas.microsoft.com/office/drawing/2014/main" id="{13DD8A73-73FC-4F85-BD6C-0E64AF23D1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06" y="1436509"/>
            <a:ext cx="5601855" cy="55611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218556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id="{AFC63C4B-E80C-4433-97F4-E48DB8213D1C}"/>
              </a:ext>
            </a:extLst>
          </p:cNvPr>
          <p:cNvSpPr/>
          <p:nvPr/>
        </p:nvSpPr>
        <p:spPr>
          <a:xfrm>
            <a:off x="0" y="4662188"/>
            <a:ext cx="12192000" cy="21958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056" name="Picture 8" descr="Horror Cemetery Png Download - Spooky Tree Clip Art, Transparent Png ,  Transparent Png Image - PNGitem">
            <a:extLst>
              <a:ext uri="{FF2B5EF4-FFF2-40B4-BE49-F238E27FC236}">
                <a16:creationId xmlns:a16="http://schemas.microsoft.com/office/drawing/2014/main" id="{C14202AA-5015-401C-B6A3-AFE344FC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91219" y="1877479"/>
            <a:ext cx="3696705" cy="26215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lloween Haunted House Png 12">
            <a:extLst>
              <a:ext uri="{FF2B5EF4-FFF2-40B4-BE49-F238E27FC236}">
                <a16:creationId xmlns:a16="http://schemas.microsoft.com/office/drawing/2014/main" id="{6325F285-EDB0-46D0-9B21-534B930EA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18" y="7498559"/>
            <a:ext cx="1537804" cy="152499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 Imagen">
            <a:extLst>
              <a:ext uri="{FF2B5EF4-FFF2-40B4-BE49-F238E27FC236}">
                <a16:creationId xmlns:a16="http://schemas.microsoft.com/office/drawing/2014/main" id="{955D1A4C-02CC-421E-8013-6F31DBD35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7" l="0" r="100000">
                        <a14:foregroundMark x1="72625" y1="34752" x2="76375" y2="36288"/>
                        <a14:foregroundMark x1="73750" y1="37707" x2="71000" y2="42553"/>
                        <a14:foregroundMark x1="21750" y1="12411" x2="22375" y2="18203"/>
                        <a14:foregroundMark x1="26125" y1="11939" x2="30625" y2="12175"/>
                        <a14:foregroundMark x1="31875" y1="21986" x2="35500" y2="18203"/>
                        <a14:foregroundMark x1="65750" y1="9811" x2="66125" y2="1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7574489"/>
            <a:ext cx="1807928" cy="19118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 descr="Coffin Clipart transparent PNG - StickPNG">
            <a:extLst>
              <a:ext uri="{FF2B5EF4-FFF2-40B4-BE49-F238E27FC236}">
                <a16:creationId xmlns:a16="http://schemas.microsoft.com/office/drawing/2014/main" id="{D1024A8F-F5A3-46CE-8CD1-9F4F1179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634" y="4306316"/>
            <a:ext cx="1331895" cy="93103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vestone | Gravestone, Cemetery, Image">
            <a:extLst>
              <a:ext uri="{FF2B5EF4-FFF2-40B4-BE49-F238E27FC236}">
                <a16:creationId xmlns:a16="http://schemas.microsoft.com/office/drawing/2014/main" id="{07EA337E-5352-4B90-92C7-9F6ED901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74" y="6355690"/>
            <a:ext cx="962973" cy="114286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row illustration, Common raven Bird, Haunted Raven, happy Halloween,  songbird png | PNGEgg">
            <a:extLst>
              <a:ext uri="{FF2B5EF4-FFF2-40B4-BE49-F238E27FC236}">
                <a16:creationId xmlns:a16="http://schemas.microsoft.com/office/drawing/2014/main" id="{4B464300-9662-4C8D-80B4-7970CBA9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5" b="92892" l="8778" r="93000">
                        <a14:foregroundMark x1="8778" y1="80270" x2="8778" y2="80270"/>
                        <a14:foregroundMark x1="67333" y1="90809" x2="67333" y2="90809"/>
                        <a14:foregroundMark x1="93222" y1="42525" x2="93222" y2="42525"/>
                        <a14:foregroundMark x1="78778" y1="6127" x2="78778" y2="6127"/>
                        <a14:foregroundMark x1="83556" y1="92034" x2="83556" y2="92034"/>
                        <a14:foregroundMark x1="71889" y1="92892" x2="71889" y2="92892"/>
                        <a14:backgroundMark x1="76222" y1="2941" x2="76222" y2="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163" y="5523164"/>
            <a:ext cx="962973" cy="87304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artoon halloween witch PNG and PSD | Cartoon witch, Halloween cartoons,  Witch drawing">
            <a:extLst>
              <a:ext uri="{FF2B5EF4-FFF2-40B4-BE49-F238E27FC236}">
                <a16:creationId xmlns:a16="http://schemas.microsoft.com/office/drawing/2014/main" id="{EDF3FDA2-BB1A-4BD2-83AC-9BFCAE2B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37" b="98899" l="462" r="95385">
                        <a14:foregroundMark x1="34308" y1="21284" x2="31846" y2="33761"/>
                        <a14:foregroundMark x1="92000" y1="82752" x2="80154" y2="78349"/>
                        <a14:foregroundMark x1="95692" y1="81651" x2="95692" y2="81651"/>
                        <a14:foregroundMark x1="5538" y1="53761" x2="5538" y2="53761"/>
                        <a14:foregroundMark x1="615" y1="52844" x2="615" y2="52844"/>
                        <a14:foregroundMark x1="16615" y1="4037" x2="16615" y2="4037"/>
                        <a14:foregroundMark x1="60000" y1="91743" x2="60000" y2="91743"/>
                        <a14:foregroundMark x1="55692" y1="98899" x2="55692" y2="9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544" y="0"/>
            <a:ext cx="1835846" cy="15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ummy PNG Background | PNG Play">
            <a:extLst>
              <a:ext uri="{FF2B5EF4-FFF2-40B4-BE49-F238E27FC236}">
                <a16:creationId xmlns:a16="http://schemas.microsoft.com/office/drawing/2014/main" id="{7DDD1CDB-603D-4E17-B735-3662F2FA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86" y="4195030"/>
            <a:ext cx="1817816" cy="144857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ampires PNG Image for Free Download">
            <a:extLst>
              <a:ext uri="{FF2B5EF4-FFF2-40B4-BE49-F238E27FC236}">
                <a16:creationId xmlns:a16="http://schemas.microsoft.com/office/drawing/2014/main" id="{DEF64420-9B3B-4DC8-BE23-D3677CE5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74" y="4115219"/>
            <a:ext cx="2466800" cy="143699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ute monster waving illustration - Transparent PNG &amp; SVG vector file">
            <a:extLst>
              <a:ext uri="{FF2B5EF4-FFF2-40B4-BE49-F238E27FC236}">
                <a16:creationId xmlns:a16="http://schemas.microsoft.com/office/drawing/2014/main" id="{2D421C76-5539-4451-80D2-10ACC972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743" y="4290566"/>
            <a:ext cx="1420749" cy="14207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9">
            <a:extLst>
              <a:ext uri="{FF2B5EF4-FFF2-40B4-BE49-F238E27FC236}">
                <a16:creationId xmlns:a16="http://schemas.microsoft.com/office/drawing/2014/main" id="{370E85EB-8250-4A0C-8B6D-9478C03A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502" y="7605683"/>
            <a:ext cx="1538832" cy="154447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Scarecrow Pumpkin Clip art - Scarecrows Cliparts png download - 533*694 -  Free Transparent Scarecrow png Download. - Clip Art Library">
            <a:extLst>
              <a:ext uri="{FF2B5EF4-FFF2-40B4-BE49-F238E27FC236}">
                <a16:creationId xmlns:a16="http://schemas.microsoft.com/office/drawing/2014/main" id="{A7396255-2BB4-4749-863B-7D039E10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909" y="3649914"/>
            <a:ext cx="1553999" cy="202454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5" descr="http://4.bp.blogspot.com/-4CFbPyo3eG4/TePsuR1NBYI/AAAAAAAAAr4/XuKLlDKs1Jc/s320/bat.gif">
            <a:extLst>
              <a:ext uri="{FF2B5EF4-FFF2-40B4-BE49-F238E27FC236}">
                <a16:creationId xmlns:a16="http://schemas.microsoft.com/office/drawing/2014/main" id="{61B2D3FC-D389-436C-B20B-7834214C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0286" y="-174219"/>
            <a:ext cx="1167176" cy="831442"/>
          </a:xfrm>
          <a:prstGeom prst="rect">
            <a:avLst/>
          </a:prstGeom>
          <a:noFill/>
          <a:effectLst/>
        </p:spPr>
      </p:pic>
      <p:pic>
        <p:nvPicPr>
          <p:cNvPr id="2072" name="Picture 24" descr="Werewolf | Castle Clash Wiki | Fandom">
            <a:extLst>
              <a:ext uri="{FF2B5EF4-FFF2-40B4-BE49-F238E27FC236}">
                <a16:creationId xmlns:a16="http://schemas.microsoft.com/office/drawing/2014/main" id="{21E01353-0E95-463D-8B0C-283435CB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7666" y="3303829"/>
            <a:ext cx="1835846" cy="243666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Food Poisoning png images | PNGEgg">
            <a:extLst>
              <a:ext uri="{FF2B5EF4-FFF2-40B4-BE49-F238E27FC236}">
                <a16:creationId xmlns:a16="http://schemas.microsoft.com/office/drawing/2014/main" id="{75A0C76A-7105-4851-B6F2-A1ECBD64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141" b="98075" l="10000" r="90000">
                        <a14:foregroundMark x1="51778" y1="11297" x2="46333" y2="3141"/>
                        <a14:foregroundMark x1="42889" y1="98075" x2="49333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12" y="7940411"/>
            <a:ext cx="538120" cy="118004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8" descr="Free PNGs - Ghost PNG images">
            <a:extLst>
              <a:ext uri="{FF2B5EF4-FFF2-40B4-BE49-F238E27FC236}">
                <a16:creationId xmlns:a16="http://schemas.microsoft.com/office/drawing/2014/main" id="{800BAC11-C3CB-4F50-88EC-7438A3A6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5"/>
          <a:stretch/>
        </p:blipFill>
        <p:spPr bwMode="auto">
          <a:xfrm>
            <a:off x="2729138" y="-1057792"/>
            <a:ext cx="6812704" cy="557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F3636E2-9DF8-42DB-AFCB-C1D0E679A72B}"/>
              </a:ext>
            </a:extLst>
          </p:cNvPr>
          <p:cNvSpPr txBox="1"/>
          <p:nvPr/>
        </p:nvSpPr>
        <p:spPr>
          <a:xfrm>
            <a:off x="3936232" y="3772414"/>
            <a:ext cx="51042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900" b="1" dirty="0">
                <a:ln w="19050">
                  <a:solidFill>
                    <a:srgbClr val="FF3300"/>
                  </a:solidFill>
                </a:ln>
                <a:solidFill>
                  <a:srgbClr val="FFFF00"/>
                </a:solidFill>
                <a:latin typeface="Adigiana 2" panose="02000500000000000000" pitchFamily="2" charset="0"/>
              </a:rPr>
              <a:t>ghost</a:t>
            </a:r>
            <a:endParaRPr lang="ru-RU" sz="19900" b="1" dirty="0">
              <a:ln w="19050"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Picture 2" descr="Free Witch Broomstick Png, Download Free Clip Art, Free Clip Art on Clipart  Library">
            <a:extLst>
              <a:ext uri="{FF2B5EF4-FFF2-40B4-BE49-F238E27FC236}">
                <a16:creationId xmlns:a16="http://schemas.microsoft.com/office/drawing/2014/main" id="{1FDC5088-CA28-40CC-ABDF-17E4EC370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994">
            <a:off x="14550621" y="6040061"/>
            <a:ext cx="540888" cy="17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id="{AFC63C4B-E80C-4433-97F4-E48DB8213D1C}"/>
              </a:ext>
            </a:extLst>
          </p:cNvPr>
          <p:cNvSpPr/>
          <p:nvPr/>
        </p:nvSpPr>
        <p:spPr>
          <a:xfrm>
            <a:off x="0" y="4662188"/>
            <a:ext cx="12192000" cy="21958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056" name="Picture 8" descr="Horror Cemetery Png Download - Spooky Tree Clip Art, Transparent Png ,  Transparent Png Image - PNGitem">
            <a:extLst>
              <a:ext uri="{FF2B5EF4-FFF2-40B4-BE49-F238E27FC236}">
                <a16:creationId xmlns:a16="http://schemas.microsoft.com/office/drawing/2014/main" id="{C14202AA-5015-401C-B6A3-AFE344FC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91219" y="1877479"/>
            <a:ext cx="3696705" cy="26215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lloween Haunted House Png 12">
            <a:extLst>
              <a:ext uri="{FF2B5EF4-FFF2-40B4-BE49-F238E27FC236}">
                <a16:creationId xmlns:a16="http://schemas.microsoft.com/office/drawing/2014/main" id="{6325F285-EDB0-46D0-9B21-534B930EA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18" y="7498559"/>
            <a:ext cx="1537804" cy="152499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 Imagen">
            <a:extLst>
              <a:ext uri="{FF2B5EF4-FFF2-40B4-BE49-F238E27FC236}">
                <a16:creationId xmlns:a16="http://schemas.microsoft.com/office/drawing/2014/main" id="{955D1A4C-02CC-421E-8013-6F31DBD35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7" l="0" r="100000">
                        <a14:foregroundMark x1="72625" y1="34752" x2="76375" y2="36288"/>
                        <a14:foregroundMark x1="73750" y1="37707" x2="71000" y2="42553"/>
                        <a14:foregroundMark x1="21750" y1="12411" x2="22375" y2="18203"/>
                        <a14:foregroundMark x1="26125" y1="11939" x2="30625" y2="12175"/>
                        <a14:foregroundMark x1="31875" y1="21986" x2="35500" y2="18203"/>
                        <a14:foregroundMark x1="65750" y1="9811" x2="66125" y2="1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7574489"/>
            <a:ext cx="1807928" cy="19118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 descr="Coffin Clipart transparent PNG - StickPNG">
            <a:extLst>
              <a:ext uri="{FF2B5EF4-FFF2-40B4-BE49-F238E27FC236}">
                <a16:creationId xmlns:a16="http://schemas.microsoft.com/office/drawing/2014/main" id="{D1024A8F-F5A3-46CE-8CD1-9F4F1179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634" y="4306316"/>
            <a:ext cx="1331895" cy="93103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vestone | Gravestone, Cemetery, Image">
            <a:extLst>
              <a:ext uri="{FF2B5EF4-FFF2-40B4-BE49-F238E27FC236}">
                <a16:creationId xmlns:a16="http://schemas.microsoft.com/office/drawing/2014/main" id="{07EA337E-5352-4B90-92C7-9F6ED901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74" y="6355690"/>
            <a:ext cx="962973" cy="114286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row illustration, Common raven Bird, Haunted Raven, happy Halloween,  songbird png | PNGEgg">
            <a:extLst>
              <a:ext uri="{FF2B5EF4-FFF2-40B4-BE49-F238E27FC236}">
                <a16:creationId xmlns:a16="http://schemas.microsoft.com/office/drawing/2014/main" id="{4B464300-9662-4C8D-80B4-7970CBA9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5" b="92892" l="8778" r="93000">
                        <a14:foregroundMark x1="8778" y1="80270" x2="8778" y2="80270"/>
                        <a14:foregroundMark x1="67333" y1="90809" x2="67333" y2="90809"/>
                        <a14:foregroundMark x1="93222" y1="42525" x2="93222" y2="42525"/>
                        <a14:foregroundMark x1="78778" y1="6127" x2="78778" y2="6127"/>
                        <a14:foregroundMark x1="83556" y1="92034" x2="83556" y2="92034"/>
                        <a14:foregroundMark x1="71889" y1="92892" x2="71889" y2="92892"/>
                        <a14:backgroundMark x1="76222" y1="2941" x2="76222" y2="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163" y="5523164"/>
            <a:ext cx="962973" cy="87304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artoon halloween witch PNG and PSD | Cartoon witch, Halloween cartoons,  Witch drawing">
            <a:extLst>
              <a:ext uri="{FF2B5EF4-FFF2-40B4-BE49-F238E27FC236}">
                <a16:creationId xmlns:a16="http://schemas.microsoft.com/office/drawing/2014/main" id="{EDF3FDA2-BB1A-4BD2-83AC-9BFCAE2B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37" b="98899" l="462" r="95385">
                        <a14:foregroundMark x1="34308" y1="21284" x2="31846" y2="33761"/>
                        <a14:foregroundMark x1="92000" y1="82752" x2="80154" y2="78349"/>
                        <a14:foregroundMark x1="95692" y1="81651" x2="95692" y2="81651"/>
                        <a14:foregroundMark x1="5538" y1="53761" x2="5538" y2="53761"/>
                        <a14:foregroundMark x1="615" y1="52844" x2="615" y2="52844"/>
                        <a14:foregroundMark x1="16615" y1="4037" x2="16615" y2="4037"/>
                        <a14:foregroundMark x1="60000" y1="91743" x2="60000" y2="91743"/>
                        <a14:foregroundMark x1="55692" y1="98899" x2="55692" y2="9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544" y="0"/>
            <a:ext cx="1835846" cy="15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ummy PNG Background | PNG Play">
            <a:extLst>
              <a:ext uri="{FF2B5EF4-FFF2-40B4-BE49-F238E27FC236}">
                <a16:creationId xmlns:a16="http://schemas.microsoft.com/office/drawing/2014/main" id="{7DDD1CDB-603D-4E17-B735-3662F2FA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86" y="4195030"/>
            <a:ext cx="1817816" cy="144857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ampires PNG Image for Free Download">
            <a:extLst>
              <a:ext uri="{FF2B5EF4-FFF2-40B4-BE49-F238E27FC236}">
                <a16:creationId xmlns:a16="http://schemas.microsoft.com/office/drawing/2014/main" id="{DEF64420-9B3B-4DC8-BE23-D3677CE5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74" y="4115219"/>
            <a:ext cx="2466800" cy="143699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ute monster waving illustration - Transparent PNG &amp; SVG vector file">
            <a:extLst>
              <a:ext uri="{FF2B5EF4-FFF2-40B4-BE49-F238E27FC236}">
                <a16:creationId xmlns:a16="http://schemas.microsoft.com/office/drawing/2014/main" id="{2D421C76-5539-4451-80D2-10ACC972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743" y="4290566"/>
            <a:ext cx="1420749" cy="14207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9">
            <a:extLst>
              <a:ext uri="{FF2B5EF4-FFF2-40B4-BE49-F238E27FC236}">
                <a16:creationId xmlns:a16="http://schemas.microsoft.com/office/drawing/2014/main" id="{370E85EB-8250-4A0C-8B6D-9478C03A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502" y="7605683"/>
            <a:ext cx="1538832" cy="154447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Scarecrow Pumpkin Clip art - Scarecrows Cliparts png download - 533*694 -  Free Transparent Scarecrow png Download. - Clip Art Library">
            <a:extLst>
              <a:ext uri="{FF2B5EF4-FFF2-40B4-BE49-F238E27FC236}">
                <a16:creationId xmlns:a16="http://schemas.microsoft.com/office/drawing/2014/main" id="{A7396255-2BB4-4749-863B-7D039E10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909" y="3649914"/>
            <a:ext cx="1553999" cy="202454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5" descr="http://4.bp.blogspot.com/-4CFbPyo3eG4/TePsuR1NBYI/AAAAAAAAAr4/XuKLlDKs1Jc/s320/bat.gif">
            <a:extLst>
              <a:ext uri="{FF2B5EF4-FFF2-40B4-BE49-F238E27FC236}">
                <a16:creationId xmlns:a16="http://schemas.microsoft.com/office/drawing/2014/main" id="{61B2D3FC-D389-436C-B20B-7834214C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0286" y="-174219"/>
            <a:ext cx="1167176" cy="831442"/>
          </a:xfrm>
          <a:prstGeom prst="rect">
            <a:avLst/>
          </a:prstGeom>
          <a:noFill/>
          <a:effectLst/>
        </p:spPr>
      </p:pic>
      <p:pic>
        <p:nvPicPr>
          <p:cNvPr id="2072" name="Picture 24" descr="Werewolf | Castle Clash Wiki | Fandom">
            <a:extLst>
              <a:ext uri="{FF2B5EF4-FFF2-40B4-BE49-F238E27FC236}">
                <a16:creationId xmlns:a16="http://schemas.microsoft.com/office/drawing/2014/main" id="{21E01353-0E95-463D-8B0C-283435CB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36" y="-742361"/>
            <a:ext cx="4701967" cy="624079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Food Poisoning png images | PNGEgg">
            <a:extLst>
              <a:ext uri="{FF2B5EF4-FFF2-40B4-BE49-F238E27FC236}">
                <a16:creationId xmlns:a16="http://schemas.microsoft.com/office/drawing/2014/main" id="{75A0C76A-7105-4851-B6F2-A1ECBD64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141" b="98075" l="10000" r="90000">
                        <a14:foregroundMark x1="51778" y1="11297" x2="46333" y2="3141"/>
                        <a14:foregroundMark x1="42889" y1="98075" x2="49333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12" y="7940411"/>
            <a:ext cx="538120" cy="118004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8" descr="Free PNGs - Ghost PNG images">
            <a:extLst>
              <a:ext uri="{FF2B5EF4-FFF2-40B4-BE49-F238E27FC236}">
                <a16:creationId xmlns:a16="http://schemas.microsoft.com/office/drawing/2014/main" id="{800BAC11-C3CB-4F50-88EC-7438A3A6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5"/>
          <a:stretch/>
        </p:blipFill>
        <p:spPr bwMode="auto">
          <a:xfrm>
            <a:off x="-5568148" y="-427226"/>
            <a:ext cx="2400963" cy="196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8A91135E-91E0-427D-A071-4D4095EEDC67}"/>
              </a:ext>
            </a:extLst>
          </p:cNvPr>
          <p:cNvSpPr txBox="1"/>
          <p:nvPr/>
        </p:nvSpPr>
        <p:spPr>
          <a:xfrm>
            <a:off x="2698124" y="4182739"/>
            <a:ext cx="804579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900" b="1" dirty="0">
                <a:ln w="19050">
                  <a:solidFill>
                    <a:srgbClr val="FF3300"/>
                  </a:solidFill>
                </a:ln>
                <a:solidFill>
                  <a:srgbClr val="FFFF00"/>
                </a:solidFill>
                <a:latin typeface="Adigiana 2" panose="02000500000000000000" pitchFamily="2" charset="0"/>
              </a:rPr>
              <a:t>werewolf</a:t>
            </a:r>
            <a:endParaRPr lang="ru-RU" sz="19900" b="1" dirty="0">
              <a:ln w="19050"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" name="Picture 2" descr="Free Witch Broomstick Png, Download Free Clip Art, Free Clip Art on Clipart  Library">
            <a:extLst>
              <a:ext uri="{FF2B5EF4-FFF2-40B4-BE49-F238E27FC236}">
                <a16:creationId xmlns:a16="http://schemas.microsoft.com/office/drawing/2014/main" id="{8CC746CD-E004-4A00-A9A2-5D74EC7CE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994">
            <a:off x="14550621" y="6040061"/>
            <a:ext cx="540888" cy="17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75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id="{AFC63C4B-E80C-4433-97F4-E48DB8213D1C}"/>
              </a:ext>
            </a:extLst>
          </p:cNvPr>
          <p:cNvSpPr/>
          <p:nvPr/>
        </p:nvSpPr>
        <p:spPr>
          <a:xfrm>
            <a:off x="0" y="4662188"/>
            <a:ext cx="12192000" cy="21958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056" name="Picture 8" descr="Horror Cemetery Png Download - Spooky Tree Clip Art, Transparent Png ,  Transparent Png Image - PNGitem">
            <a:extLst>
              <a:ext uri="{FF2B5EF4-FFF2-40B4-BE49-F238E27FC236}">
                <a16:creationId xmlns:a16="http://schemas.microsoft.com/office/drawing/2014/main" id="{C14202AA-5015-401C-B6A3-AFE344FC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91219" y="1877479"/>
            <a:ext cx="3696705" cy="26215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lloween Haunted House Png 12">
            <a:extLst>
              <a:ext uri="{FF2B5EF4-FFF2-40B4-BE49-F238E27FC236}">
                <a16:creationId xmlns:a16="http://schemas.microsoft.com/office/drawing/2014/main" id="{6325F285-EDB0-46D0-9B21-534B930EA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18" y="7498559"/>
            <a:ext cx="1537804" cy="152499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 Imagen">
            <a:extLst>
              <a:ext uri="{FF2B5EF4-FFF2-40B4-BE49-F238E27FC236}">
                <a16:creationId xmlns:a16="http://schemas.microsoft.com/office/drawing/2014/main" id="{955D1A4C-02CC-421E-8013-6F31DBD35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7" l="0" r="100000">
                        <a14:foregroundMark x1="72625" y1="34752" x2="76375" y2="36288"/>
                        <a14:foregroundMark x1="73750" y1="37707" x2="71000" y2="42553"/>
                        <a14:foregroundMark x1="21750" y1="12411" x2="22375" y2="18203"/>
                        <a14:foregroundMark x1="26125" y1="11939" x2="30625" y2="12175"/>
                        <a14:foregroundMark x1="31875" y1="21986" x2="35500" y2="18203"/>
                        <a14:foregroundMark x1="65750" y1="9811" x2="66125" y2="1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7574489"/>
            <a:ext cx="1807928" cy="19118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 descr="Coffin Clipart transparent PNG - StickPNG">
            <a:extLst>
              <a:ext uri="{FF2B5EF4-FFF2-40B4-BE49-F238E27FC236}">
                <a16:creationId xmlns:a16="http://schemas.microsoft.com/office/drawing/2014/main" id="{D1024A8F-F5A3-46CE-8CD1-9F4F1179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634" y="4306316"/>
            <a:ext cx="1331895" cy="93103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vestone | Gravestone, Cemetery, Image">
            <a:extLst>
              <a:ext uri="{FF2B5EF4-FFF2-40B4-BE49-F238E27FC236}">
                <a16:creationId xmlns:a16="http://schemas.microsoft.com/office/drawing/2014/main" id="{07EA337E-5352-4B90-92C7-9F6ED901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74" y="6355690"/>
            <a:ext cx="962973" cy="114286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row illustration, Common raven Bird, Haunted Raven, happy Halloween,  songbird png | PNGEgg">
            <a:extLst>
              <a:ext uri="{FF2B5EF4-FFF2-40B4-BE49-F238E27FC236}">
                <a16:creationId xmlns:a16="http://schemas.microsoft.com/office/drawing/2014/main" id="{4B464300-9662-4C8D-80B4-7970CBA9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5" b="92892" l="8778" r="93000">
                        <a14:foregroundMark x1="8778" y1="80270" x2="8778" y2="80270"/>
                        <a14:foregroundMark x1="67333" y1="90809" x2="67333" y2="90809"/>
                        <a14:foregroundMark x1="93222" y1="42525" x2="93222" y2="42525"/>
                        <a14:foregroundMark x1="78778" y1="6127" x2="78778" y2="6127"/>
                        <a14:foregroundMark x1="83556" y1="92034" x2="83556" y2="92034"/>
                        <a14:foregroundMark x1="71889" y1="92892" x2="71889" y2="92892"/>
                        <a14:backgroundMark x1="76222" y1="2941" x2="76222" y2="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163" y="5523164"/>
            <a:ext cx="962973" cy="87304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artoon halloween witch PNG and PSD | Cartoon witch, Halloween cartoons,  Witch drawing">
            <a:extLst>
              <a:ext uri="{FF2B5EF4-FFF2-40B4-BE49-F238E27FC236}">
                <a16:creationId xmlns:a16="http://schemas.microsoft.com/office/drawing/2014/main" id="{EDF3FDA2-BB1A-4BD2-83AC-9BFCAE2B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37" b="98899" l="462" r="95385">
                        <a14:foregroundMark x1="34308" y1="21284" x2="31846" y2="33761"/>
                        <a14:foregroundMark x1="92000" y1="82752" x2="80154" y2="78349"/>
                        <a14:foregroundMark x1="95692" y1="81651" x2="95692" y2="81651"/>
                        <a14:foregroundMark x1="5538" y1="53761" x2="5538" y2="53761"/>
                        <a14:foregroundMark x1="615" y1="52844" x2="615" y2="52844"/>
                        <a14:foregroundMark x1="16615" y1="4037" x2="16615" y2="4037"/>
                        <a14:foregroundMark x1="60000" y1="91743" x2="60000" y2="91743"/>
                        <a14:foregroundMark x1="55692" y1="98899" x2="55692" y2="9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544" y="0"/>
            <a:ext cx="1835846" cy="15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ummy PNG Background | PNG Play">
            <a:extLst>
              <a:ext uri="{FF2B5EF4-FFF2-40B4-BE49-F238E27FC236}">
                <a16:creationId xmlns:a16="http://schemas.microsoft.com/office/drawing/2014/main" id="{7DDD1CDB-603D-4E17-B735-3662F2FA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86" y="4195030"/>
            <a:ext cx="1817816" cy="144857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ampires PNG Image for Free Download">
            <a:extLst>
              <a:ext uri="{FF2B5EF4-FFF2-40B4-BE49-F238E27FC236}">
                <a16:creationId xmlns:a16="http://schemas.microsoft.com/office/drawing/2014/main" id="{DEF64420-9B3B-4DC8-BE23-D3677CE5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74" y="4115219"/>
            <a:ext cx="2466800" cy="143699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ute monster waving illustration - Transparent PNG &amp; SVG vector file">
            <a:extLst>
              <a:ext uri="{FF2B5EF4-FFF2-40B4-BE49-F238E27FC236}">
                <a16:creationId xmlns:a16="http://schemas.microsoft.com/office/drawing/2014/main" id="{2D421C76-5539-4451-80D2-10ACC972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743" y="4290566"/>
            <a:ext cx="1420749" cy="14207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9">
            <a:extLst>
              <a:ext uri="{FF2B5EF4-FFF2-40B4-BE49-F238E27FC236}">
                <a16:creationId xmlns:a16="http://schemas.microsoft.com/office/drawing/2014/main" id="{370E85EB-8250-4A0C-8B6D-9478C03A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502" y="7605683"/>
            <a:ext cx="1538832" cy="154447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Scarecrow Pumpkin Clip art - Scarecrows Cliparts png download - 533*694 -  Free Transparent Scarecrow png Download. - Clip Art Library">
            <a:extLst>
              <a:ext uri="{FF2B5EF4-FFF2-40B4-BE49-F238E27FC236}">
                <a16:creationId xmlns:a16="http://schemas.microsoft.com/office/drawing/2014/main" id="{A7396255-2BB4-4749-863B-7D039E10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06" y="-75644"/>
            <a:ext cx="4733169" cy="616636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5" descr="http://4.bp.blogspot.com/-4CFbPyo3eG4/TePsuR1NBYI/AAAAAAAAAr4/XuKLlDKs1Jc/s320/bat.gif">
            <a:extLst>
              <a:ext uri="{FF2B5EF4-FFF2-40B4-BE49-F238E27FC236}">
                <a16:creationId xmlns:a16="http://schemas.microsoft.com/office/drawing/2014/main" id="{61B2D3FC-D389-436C-B20B-7834214C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0286" y="-174219"/>
            <a:ext cx="1167176" cy="831442"/>
          </a:xfrm>
          <a:prstGeom prst="rect">
            <a:avLst/>
          </a:prstGeom>
          <a:noFill/>
          <a:effectLst/>
        </p:spPr>
      </p:pic>
      <p:pic>
        <p:nvPicPr>
          <p:cNvPr id="2072" name="Picture 24" descr="Werewolf | Castle Clash Wiki | Fandom">
            <a:extLst>
              <a:ext uri="{FF2B5EF4-FFF2-40B4-BE49-F238E27FC236}">
                <a16:creationId xmlns:a16="http://schemas.microsoft.com/office/drawing/2014/main" id="{21E01353-0E95-463D-8B0C-283435CB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1864" y="3666490"/>
            <a:ext cx="1420750" cy="188572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Food Poisoning png images | PNGEgg">
            <a:extLst>
              <a:ext uri="{FF2B5EF4-FFF2-40B4-BE49-F238E27FC236}">
                <a16:creationId xmlns:a16="http://schemas.microsoft.com/office/drawing/2014/main" id="{75A0C76A-7105-4851-B6F2-A1ECBD64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141" b="98075" l="10000" r="90000">
                        <a14:foregroundMark x1="51778" y1="11297" x2="46333" y2="3141"/>
                        <a14:foregroundMark x1="42889" y1="98075" x2="49333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12" y="7940411"/>
            <a:ext cx="538120" cy="118004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8" descr="Free PNGs - Ghost PNG images">
            <a:extLst>
              <a:ext uri="{FF2B5EF4-FFF2-40B4-BE49-F238E27FC236}">
                <a16:creationId xmlns:a16="http://schemas.microsoft.com/office/drawing/2014/main" id="{800BAC11-C3CB-4F50-88EC-7438A3A6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5"/>
          <a:stretch/>
        </p:blipFill>
        <p:spPr bwMode="auto">
          <a:xfrm>
            <a:off x="-5568148" y="-427226"/>
            <a:ext cx="2400963" cy="196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5BFBDB2-73DA-4207-9E27-E5482B34386A}"/>
              </a:ext>
            </a:extLst>
          </p:cNvPr>
          <p:cNvSpPr txBox="1"/>
          <p:nvPr/>
        </p:nvSpPr>
        <p:spPr>
          <a:xfrm>
            <a:off x="1983360" y="4061535"/>
            <a:ext cx="938910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900" b="1" dirty="0">
                <a:ln w="19050">
                  <a:solidFill>
                    <a:srgbClr val="FF3300"/>
                  </a:solidFill>
                </a:ln>
                <a:solidFill>
                  <a:srgbClr val="FFFF00"/>
                </a:solidFill>
                <a:latin typeface="Adigiana 2" panose="02000500000000000000" pitchFamily="2" charset="0"/>
              </a:rPr>
              <a:t>scarecrow</a:t>
            </a:r>
            <a:endParaRPr lang="ru-RU" sz="19900" b="1" dirty="0">
              <a:ln w="19050"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Picture 2" descr="Free Witch Broomstick Png, Download Free Clip Art, Free Clip Art on Clipart  Library">
            <a:extLst>
              <a:ext uri="{FF2B5EF4-FFF2-40B4-BE49-F238E27FC236}">
                <a16:creationId xmlns:a16="http://schemas.microsoft.com/office/drawing/2014/main" id="{37A34F30-A43E-4E86-8DA2-E1BA090E4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994">
            <a:off x="14550621" y="6040061"/>
            <a:ext cx="540888" cy="17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930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id="{AFC63C4B-E80C-4433-97F4-E48DB8213D1C}"/>
              </a:ext>
            </a:extLst>
          </p:cNvPr>
          <p:cNvSpPr/>
          <p:nvPr/>
        </p:nvSpPr>
        <p:spPr>
          <a:xfrm>
            <a:off x="0" y="4662188"/>
            <a:ext cx="12192000" cy="21958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056" name="Picture 8" descr="Horror Cemetery Png Download - Spooky Tree Clip Art, Transparent Png ,  Transparent Png Image - PNGitem">
            <a:extLst>
              <a:ext uri="{FF2B5EF4-FFF2-40B4-BE49-F238E27FC236}">
                <a16:creationId xmlns:a16="http://schemas.microsoft.com/office/drawing/2014/main" id="{C14202AA-5015-401C-B6A3-AFE344FC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170" y="-171804"/>
            <a:ext cx="10203976" cy="723628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lloween Haunted House Png 12">
            <a:extLst>
              <a:ext uri="{FF2B5EF4-FFF2-40B4-BE49-F238E27FC236}">
                <a16:creationId xmlns:a16="http://schemas.microsoft.com/office/drawing/2014/main" id="{6325F285-EDB0-46D0-9B21-534B930EA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18" y="7498559"/>
            <a:ext cx="1537804" cy="152499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 Imagen">
            <a:extLst>
              <a:ext uri="{FF2B5EF4-FFF2-40B4-BE49-F238E27FC236}">
                <a16:creationId xmlns:a16="http://schemas.microsoft.com/office/drawing/2014/main" id="{955D1A4C-02CC-421E-8013-6F31DBD35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7" l="0" r="100000">
                        <a14:foregroundMark x1="72625" y1="34752" x2="76375" y2="36288"/>
                        <a14:foregroundMark x1="73750" y1="37707" x2="71000" y2="42553"/>
                        <a14:foregroundMark x1="21750" y1="12411" x2="22375" y2="18203"/>
                        <a14:foregroundMark x1="26125" y1="11939" x2="30625" y2="12175"/>
                        <a14:foregroundMark x1="31875" y1="21986" x2="35500" y2="18203"/>
                        <a14:foregroundMark x1="65750" y1="9811" x2="66125" y2="1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7574489"/>
            <a:ext cx="1807928" cy="19118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 descr="Coffin Clipart transparent PNG - StickPNG">
            <a:extLst>
              <a:ext uri="{FF2B5EF4-FFF2-40B4-BE49-F238E27FC236}">
                <a16:creationId xmlns:a16="http://schemas.microsoft.com/office/drawing/2014/main" id="{D1024A8F-F5A3-46CE-8CD1-9F4F1179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634" y="4306316"/>
            <a:ext cx="1331895" cy="93103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vestone | Gravestone, Cemetery, Image">
            <a:extLst>
              <a:ext uri="{FF2B5EF4-FFF2-40B4-BE49-F238E27FC236}">
                <a16:creationId xmlns:a16="http://schemas.microsoft.com/office/drawing/2014/main" id="{07EA337E-5352-4B90-92C7-9F6ED901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74" y="6355690"/>
            <a:ext cx="962973" cy="114286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row illustration, Common raven Bird, Haunted Raven, happy Halloween,  songbird png | PNGEgg">
            <a:extLst>
              <a:ext uri="{FF2B5EF4-FFF2-40B4-BE49-F238E27FC236}">
                <a16:creationId xmlns:a16="http://schemas.microsoft.com/office/drawing/2014/main" id="{4B464300-9662-4C8D-80B4-7970CBA9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5" b="92892" l="8778" r="93000">
                        <a14:foregroundMark x1="8778" y1="80270" x2="8778" y2="80270"/>
                        <a14:foregroundMark x1="67333" y1="90809" x2="67333" y2="90809"/>
                        <a14:foregroundMark x1="93222" y1="42525" x2="93222" y2="42525"/>
                        <a14:foregroundMark x1="78778" y1="6127" x2="78778" y2="6127"/>
                        <a14:foregroundMark x1="83556" y1="92034" x2="83556" y2="92034"/>
                        <a14:foregroundMark x1="71889" y1="92892" x2="71889" y2="92892"/>
                        <a14:backgroundMark x1="76222" y1="2941" x2="76222" y2="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163" y="5523164"/>
            <a:ext cx="962973" cy="87304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artoon halloween witch PNG and PSD | Cartoon witch, Halloween cartoons,  Witch drawing">
            <a:extLst>
              <a:ext uri="{FF2B5EF4-FFF2-40B4-BE49-F238E27FC236}">
                <a16:creationId xmlns:a16="http://schemas.microsoft.com/office/drawing/2014/main" id="{EDF3FDA2-BB1A-4BD2-83AC-9BFCAE2B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37" b="98899" l="462" r="95385">
                        <a14:foregroundMark x1="34308" y1="21284" x2="31846" y2="33761"/>
                        <a14:foregroundMark x1="92000" y1="82752" x2="80154" y2="78349"/>
                        <a14:foregroundMark x1="95692" y1="81651" x2="95692" y2="81651"/>
                        <a14:foregroundMark x1="5538" y1="53761" x2="5538" y2="53761"/>
                        <a14:foregroundMark x1="615" y1="52844" x2="615" y2="52844"/>
                        <a14:foregroundMark x1="16615" y1="4037" x2="16615" y2="4037"/>
                        <a14:foregroundMark x1="60000" y1="91743" x2="60000" y2="91743"/>
                        <a14:foregroundMark x1="55692" y1="98899" x2="55692" y2="9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544" y="0"/>
            <a:ext cx="1835846" cy="15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ummy PNG Background | PNG Play">
            <a:extLst>
              <a:ext uri="{FF2B5EF4-FFF2-40B4-BE49-F238E27FC236}">
                <a16:creationId xmlns:a16="http://schemas.microsoft.com/office/drawing/2014/main" id="{7DDD1CDB-603D-4E17-B735-3662F2FA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86" y="4195030"/>
            <a:ext cx="1817816" cy="144857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ampires PNG Image for Free Download">
            <a:extLst>
              <a:ext uri="{FF2B5EF4-FFF2-40B4-BE49-F238E27FC236}">
                <a16:creationId xmlns:a16="http://schemas.microsoft.com/office/drawing/2014/main" id="{DEF64420-9B3B-4DC8-BE23-D3677CE5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74" y="4115219"/>
            <a:ext cx="2466800" cy="143699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ute monster waving illustration - Transparent PNG &amp; SVG vector file">
            <a:extLst>
              <a:ext uri="{FF2B5EF4-FFF2-40B4-BE49-F238E27FC236}">
                <a16:creationId xmlns:a16="http://schemas.microsoft.com/office/drawing/2014/main" id="{2D421C76-5539-4451-80D2-10ACC972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743" y="4290566"/>
            <a:ext cx="1420749" cy="14207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9">
            <a:extLst>
              <a:ext uri="{FF2B5EF4-FFF2-40B4-BE49-F238E27FC236}">
                <a16:creationId xmlns:a16="http://schemas.microsoft.com/office/drawing/2014/main" id="{370E85EB-8250-4A0C-8B6D-9478C03A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502" y="7605683"/>
            <a:ext cx="1538832" cy="154447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Scarecrow Pumpkin Clip art - Scarecrows Cliparts png download - 533*694 -  Free Transparent Scarecrow png Download. - Clip Art Library">
            <a:extLst>
              <a:ext uri="{FF2B5EF4-FFF2-40B4-BE49-F238E27FC236}">
                <a16:creationId xmlns:a16="http://schemas.microsoft.com/office/drawing/2014/main" id="{A7396255-2BB4-4749-863B-7D039E10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2871" y="3438719"/>
            <a:ext cx="1331896" cy="173519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5" descr="http://4.bp.blogspot.com/-4CFbPyo3eG4/TePsuR1NBYI/AAAAAAAAAr4/XuKLlDKs1Jc/s320/bat.gif">
            <a:extLst>
              <a:ext uri="{FF2B5EF4-FFF2-40B4-BE49-F238E27FC236}">
                <a16:creationId xmlns:a16="http://schemas.microsoft.com/office/drawing/2014/main" id="{61B2D3FC-D389-436C-B20B-7834214C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0286" y="-174219"/>
            <a:ext cx="1167176" cy="831442"/>
          </a:xfrm>
          <a:prstGeom prst="rect">
            <a:avLst/>
          </a:prstGeom>
          <a:noFill/>
          <a:effectLst/>
        </p:spPr>
      </p:pic>
      <p:pic>
        <p:nvPicPr>
          <p:cNvPr id="2072" name="Picture 24" descr="Werewolf | Castle Clash Wiki | Fandom">
            <a:extLst>
              <a:ext uri="{FF2B5EF4-FFF2-40B4-BE49-F238E27FC236}">
                <a16:creationId xmlns:a16="http://schemas.microsoft.com/office/drawing/2014/main" id="{21E01353-0E95-463D-8B0C-283435CB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1864" y="3666490"/>
            <a:ext cx="1420750" cy="188572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Food Poisoning png images | PNGEgg">
            <a:extLst>
              <a:ext uri="{FF2B5EF4-FFF2-40B4-BE49-F238E27FC236}">
                <a16:creationId xmlns:a16="http://schemas.microsoft.com/office/drawing/2014/main" id="{75A0C76A-7105-4851-B6F2-A1ECBD64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141" b="98075" l="10000" r="90000">
                        <a14:foregroundMark x1="51778" y1="11297" x2="46333" y2="3141"/>
                        <a14:foregroundMark x1="42889" y1="98075" x2="49333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12" y="7940411"/>
            <a:ext cx="538120" cy="118004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8" descr="Free PNGs - Ghost PNG images">
            <a:extLst>
              <a:ext uri="{FF2B5EF4-FFF2-40B4-BE49-F238E27FC236}">
                <a16:creationId xmlns:a16="http://schemas.microsoft.com/office/drawing/2014/main" id="{800BAC11-C3CB-4F50-88EC-7438A3A6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5"/>
          <a:stretch/>
        </p:blipFill>
        <p:spPr bwMode="auto">
          <a:xfrm>
            <a:off x="-5568148" y="-427226"/>
            <a:ext cx="2400963" cy="196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C117200-B33E-4A94-8EC8-EEFD25503A72}"/>
              </a:ext>
            </a:extLst>
          </p:cNvPr>
          <p:cNvSpPr txBox="1"/>
          <p:nvPr/>
        </p:nvSpPr>
        <p:spPr>
          <a:xfrm>
            <a:off x="4540650" y="-666216"/>
            <a:ext cx="743023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00" b="1" dirty="0">
                <a:ln w="19050">
                  <a:solidFill>
                    <a:srgbClr val="FF3300"/>
                  </a:solidFill>
                </a:ln>
                <a:solidFill>
                  <a:srgbClr val="FFFF00"/>
                </a:solidFill>
                <a:latin typeface="Adigiana 2" panose="02000500000000000000" pitchFamily="2" charset="0"/>
              </a:rPr>
              <a:t>cemetery</a:t>
            </a:r>
            <a:endParaRPr lang="ru-RU" sz="16600" b="1" dirty="0">
              <a:ln w="19050"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Picture 2" descr="Free Witch Broomstick Png, Download Free Clip Art, Free Clip Art on Clipart  Library">
            <a:extLst>
              <a:ext uri="{FF2B5EF4-FFF2-40B4-BE49-F238E27FC236}">
                <a16:creationId xmlns:a16="http://schemas.microsoft.com/office/drawing/2014/main" id="{0BCF2DBC-3C30-4F5D-9D74-BFE581A41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994">
            <a:off x="14550621" y="6040061"/>
            <a:ext cx="540888" cy="17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731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id="{AFC63C4B-E80C-4433-97F4-E48DB8213D1C}"/>
              </a:ext>
            </a:extLst>
          </p:cNvPr>
          <p:cNvSpPr/>
          <p:nvPr/>
        </p:nvSpPr>
        <p:spPr>
          <a:xfrm>
            <a:off x="0" y="4662188"/>
            <a:ext cx="12192000" cy="21958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056" name="Picture 8" descr="Horror Cemetery Png Download - Spooky Tree Clip Art, Transparent Png ,  Transparent Png Image - PNGitem">
            <a:extLst>
              <a:ext uri="{FF2B5EF4-FFF2-40B4-BE49-F238E27FC236}">
                <a16:creationId xmlns:a16="http://schemas.microsoft.com/office/drawing/2014/main" id="{C14202AA-5015-401C-B6A3-AFE344FC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51610" y="4770144"/>
            <a:ext cx="3338607" cy="236761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lloween Haunted House Png 12">
            <a:extLst>
              <a:ext uri="{FF2B5EF4-FFF2-40B4-BE49-F238E27FC236}">
                <a16:creationId xmlns:a16="http://schemas.microsoft.com/office/drawing/2014/main" id="{6325F285-EDB0-46D0-9B21-534B930EA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18" y="7498559"/>
            <a:ext cx="1537804" cy="152499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 Imagen">
            <a:extLst>
              <a:ext uri="{FF2B5EF4-FFF2-40B4-BE49-F238E27FC236}">
                <a16:creationId xmlns:a16="http://schemas.microsoft.com/office/drawing/2014/main" id="{955D1A4C-02CC-421E-8013-6F31DBD35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7" l="0" r="100000">
                        <a14:foregroundMark x1="72625" y1="34752" x2="76375" y2="36288"/>
                        <a14:foregroundMark x1="73750" y1="37707" x2="71000" y2="42553"/>
                        <a14:foregroundMark x1="21750" y1="12411" x2="22375" y2="18203"/>
                        <a14:foregroundMark x1="26125" y1="11939" x2="30625" y2="12175"/>
                        <a14:foregroundMark x1="31875" y1="21986" x2="35500" y2="18203"/>
                        <a14:foregroundMark x1="65750" y1="9811" x2="66125" y2="1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7574489"/>
            <a:ext cx="1807928" cy="19118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 descr="Coffin Clipart transparent PNG - StickPNG">
            <a:extLst>
              <a:ext uri="{FF2B5EF4-FFF2-40B4-BE49-F238E27FC236}">
                <a16:creationId xmlns:a16="http://schemas.microsoft.com/office/drawing/2014/main" id="{D1024A8F-F5A3-46CE-8CD1-9F4F1179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634" y="4306316"/>
            <a:ext cx="1331895" cy="93103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vestone | Gravestone, Cemetery, Image">
            <a:extLst>
              <a:ext uri="{FF2B5EF4-FFF2-40B4-BE49-F238E27FC236}">
                <a16:creationId xmlns:a16="http://schemas.microsoft.com/office/drawing/2014/main" id="{07EA337E-5352-4B90-92C7-9F6ED901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64" y="2170742"/>
            <a:ext cx="3489278" cy="41411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row illustration, Common raven Bird, Haunted Raven, happy Halloween,  songbird png | PNGEgg">
            <a:extLst>
              <a:ext uri="{FF2B5EF4-FFF2-40B4-BE49-F238E27FC236}">
                <a16:creationId xmlns:a16="http://schemas.microsoft.com/office/drawing/2014/main" id="{4B464300-9662-4C8D-80B4-7970CBA9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5" b="92892" l="8778" r="93000">
                        <a14:foregroundMark x1="8778" y1="80270" x2="8778" y2="80270"/>
                        <a14:foregroundMark x1="67333" y1="90809" x2="67333" y2="90809"/>
                        <a14:foregroundMark x1="93222" y1="42525" x2="93222" y2="42525"/>
                        <a14:foregroundMark x1="78778" y1="6127" x2="78778" y2="6127"/>
                        <a14:foregroundMark x1="83556" y1="92034" x2="83556" y2="92034"/>
                        <a14:foregroundMark x1="71889" y1="92892" x2="71889" y2="92892"/>
                        <a14:backgroundMark x1="76222" y1="2941" x2="76222" y2="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37" y="1165224"/>
            <a:ext cx="2426895" cy="22002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artoon halloween witch PNG and PSD | Cartoon witch, Halloween cartoons,  Witch drawing">
            <a:extLst>
              <a:ext uri="{FF2B5EF4-FFF2-40B4-BE49-F238E27FC236}">
                <a16:creationId xmlns:a16="http://schemas.microsoft.com/office/drawing/2014/main" id="{EDF3FDA2-BB1A-4BD2-83AC-9BFCAE2B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37" b="98899" l="462" r="95385">
                        <a14:foregroundMark x1="34308" y1="21284" x2="31846" y2="33761"/>
                        <a14:foregroundMark x1="92000" y1="82752" x2="80154" y2="78349"/>
                        <a14:foregroundMark x1="95692" y1="81651" x2="95692" y2="81651"/>
                        <a14:foregroundMark x1="5538" y1="53761" x2="5538" y2="53761"/>
                        <a14:foregroundMark x1="615" y1="52844" x2="615" y2="52844"/>
                        <a14:foregroundMark x1="16615" y1="4037" x2="16615" y2="4037"/>
                        <a14:foregroundMark x1="60000" y1="91743" x2="60000" y2="91743"/>
                        <a14:foregroundMark x1="55692" y1="98899" x2="55692" y2="9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544" y="0"/>
            <a:ext cx="1835846" cy="15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ummy PNG Background | PNG Play">
            <a:extLst>
              <a:ext uri="{FF2B5EF4-FFF2-40B4-BE49-F238E27FC236}">
                <a16:creationId xmlns:a16="http://schemas.microsoft.com/office/drawing/2014/main" id="{7DDD1CDB-603D-4E17-B735-3662F2FA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86" y="4195030"/>
            <a:ext cx="1817816" cy="144857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ampires PNG Image for Free Download">
            <a:extLst>
              <a:ext uri="{FF2B5EF4-FFF2-40B4-BE49-F238E27FC236}">
                <a16:creationId xmlns:a16="http://schemas.microsoft.com/office/drawing/2014/main" id="{DEF64420-9B3B-4DC8-BE23-D3677CE5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347" y="2310152"/>
            <a:ext cx="2466800" cy="143699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ute monster waving illustration - Transparent PNG &amp; SVG vector file">
            <a:extLst>
              <a:ext uri="{FF2B5EF4-FFF2-40B4-BE49-F238E27FC236}">
                <a16:creationId xmlns:a16="http://schemas.microsoft.com/office/drawing/2014/main" id="{2D421C76-5539-4451-80D2-10ACC972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743" y="4290566"/>
            <a:ext cx="1420749" cy="14207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9">
            <a:extLst>
              <a:ext uri="{FF2B5EF4-FFF2-40B4-BE49-F238E27FC236}">
                <a16:creationId xmlns:a16="http://schemas.microsoft.com/office/drawing/2014/main" id="{370E85EB-8250-4A0C-8B6D-9478C03A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502" y="7605683"/>
            <a:ext cx="1538832" cy="154447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Scarecrow Pumpkin Clip art - Scarecrows Cliparts png download - 533*694 -  Free Transparent Scarecrow png Download. - Clip Art Library">
            <a:extLst>
              <a:ext uri="{FF2B5EF4-FFF2-40B4-BE49-F238E27FC236}">
                <a16:creationId xmlns:a16="http://schemas.microsoft.com/office/drawing/2014/main" id="{A7396255-2BB4-4749-863B-7D039E10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2871" y="3438719"/>
            <a:ext cx="1331896" cy="173519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5" descr="http://4.bp.blogspot.com/-4CFbPyo3eG4/TePsuR1NBYI/AAAAAAAAAr4/XuKLlDKs1Jc/s320/bat.gif">
            <a:extLst>
              <a:ext uri="{FF2B5EF4-FFF2-40B4-BE49-F238E27FC236}">
                <a16:creationId xmlns:a16="http://schemas.microsoft.com/office/drawing/2014/main" id="{61B2D3FC-D389-436C-B20B-7834214C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0286" y="-174219"/>
            <a:ext cx="1167176" cy="831442"/>
          </a:xfrm>
          <a:prstGeom prst="rect">
            <a:avLst/>
          </a:prstGeom>
          <a:noFill/>
          <a:effectLst/>
        </p:spPr>
      </p:pic>
      <p:pic>
        <p:nvPicPr>
          <p:cNvPr id="2072" name="Picture 24" descr="Werewolf | Castle Clash Wiki | Fandom">
            <a:extLst>
              <a:ext uri="{FF2B5EF4-FFF2-40B4-BE49-F238E27FC236}">
                <a16:creationId xmlns:a16="http://schemas.microsoft.com/office/drawing/2014/main" id="{21E01353-0E95-463D-8B0C-283435CB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996" y="4120041"/>
            <a:ext cx="1420750" cy="188572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Food Poisoning png images | PNGEgg">
            <a:extLst>
              <a:ext uri="{FF2B5EF4-FFF2-40B4-BE49-F238E27FC236}">
                <a16:creationId xmlns:a16="http://schemas.microsoft.com/office/drawing/2014/main" id="{75A0C76A-7105-4851-B6F2-A1ECBD64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141" b="98075" l="10000" r="90000">
                        <a14:foregroundMark x1="51778" y1="11297" x2="46333" y2="3141"/>
                        <a14:foregroundMark x1="42889" y1="98075" x2="49333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12" y="7940411"/>
            <a:ext cx="538120" cy="118004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8" descr="Free PNGs - Ghost PNG images">
            <a:extLst>
              <a:ext uri="{FF2B5EF4-FFF2-40B4-BE49-F238E27FC236}">
                <a16:creationId xmlns:a16="http://schemas.microsoft.com/office/drawing/2014/main" id="{800BAC11-C3CB-4F50-88EC-7438A3A6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5"/>
          <a:stretch/>
        </p:blipFill>
        <p:spPr bwMode="auto">
          <a:xfrm>
            <a:off x="-5568148" y="-427226"/>
            <a:ext cx="2400963" cy="196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6380299-B551-4596-86A1-97A09FF2525E}"/>
              </a:ext>
            </a:extLst>
          </p:cNvPr>
          <p:cNvSpPr txBox="1"/>
          <p:nvPr/>
        </p:nvSpPr>
        <p:spPr>
          <a:xfrm>
            <a:off x="7391586" y="-476136"/>
            <a:ext cx="437010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00" b="1" dirty="0">
                <a:ln w="19050">
                  <a:solidFill>
                    <a:srgbClr val="FF3300"/>
                  </a:solidFill>
                </a:ln>
                <a:solidFill>
                  <a:srgbClr val="FFFF00"/>
                </a:solidFill>
                <a:latin typeface="Adigiana 2" panose="02000500000000000000" pitchFamily="2" charset="0"/>
              </a:rPr>
              <a:t>raven</a:t>
            </a:r>
            <a:endParaRPr lang="ru-RU" sz="16600" b="1" dirty="0">
              <a:ln w="19050"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615BF9A-AA42-40BE-9154-4957EF2742C5}"/>
              </a:ext>
            </a:extLst>
          </p:cNvPr>
          <p:cNvSpPr txBox="1"/>
          <p:nvPr/>
        </p:nvSpPr>
        <p:spPr>
          <a:xfrm>
            <a:off x="466167" y="3797712"/>
            <a:ext cx="527259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900" b="1" dirty="0">
                <a:ln w="19050">
                  <a:solidFill>
                    <a:srgbClr val="FF3300"/>
                  </a:solidFill>
                </a:ln>
                <a:solidFill>
                  <a:srgbClr val="FFFF00"/>
                </a:solidFill>
                <a:latin typeface="Adigiana 2" panose="02000500000000000000" pitchFamily="2" charset="0"/>
              </a:rPr>
              <a:t>grave</a:t>
            </a:r>
            <a:endParaRPr lang="ru-RU" sz="19900" b="1" dirty="0">
              <a:ln w="19050"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Picture 2" descr="Free Witch Broomstick Png, Download Free Clip Art, Free Clip Art on Clipart  Library">
            <a:extLst>
              <a:ext uri="{FF2B5EF4-FFF2-40B4-BE49-F238E27FC236}">
                <a16:creationId xmlns:a16="http://schemas.microsoft.com/office/drawing/2014/main" id="{83462C5D-CA2A-4AC0-B7A8-DD026B34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994">
            <a:off x="14550621" y="6040061"/>
            <a:ext cx="540888" cy="17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39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id="{AFC63C4B-E80C-4433-97F4-E48DB8213D1C}"/>
              </a:ext>
            </a:extLst>
          </p:cNvPr>
          <p:cNvSpPr/>
          <p:nvPr/>
        </p:nvSpPr>
        <p:spPr>
          <a:xfrm>
            <a:off x="0" y="4662188"/>
            <a:ext cx="12192000" cy="21958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056" name="Picture 8" descr="Horror Cemetery Png Download - Spooky Tree Clip Art, Transparent Png ,  Transparent Png Image - PNGitem">
            <a:extLst>
              <a:ext uri="{FF2B5EF4-FFF2-40B4-BE49-F238E27FC236}">
                <a16:creationId xmlns:a16="http://schemas.microsoft.com/office/drawing/2014/main" id="{C14202AA-5015-401C-B6A3-AFE344FC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51610" y="4770144"/>
            <a:ext cx="3338607" cy="236761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lloween Haunted House Png 12">
            <a:extLst>
              <a:ext uri="{FF2B5EF4-FFF2-40B4-BE49-F238E27FC236}">
                <a16:creationId xmlns:a16="http://schemas.microsoft.com/office/drawing/2014/main" id="{6325F285-EDB0-46D0-9B21-534B930EA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18" y="7498559"/>
            <a:ext cx="1537804" cy="152499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 Imagen">
            <a:extLst>
              <a:ext uri="{FF2B5EF4-FFF2-40B4-BE49-F238E27FC236}">
                <a16:creationId xmlns:a16="http://schemas.microsoft.com/office/drawing/2014/main" id="{955D1A4C-02CC-421E-8013-6F31DBD35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7" l="0" r="100000">
                        <a14:foregroundMark x1="72625" y1="34752" x2="76375" y2="36288"/>
                        <a14:foregroundMark x1="73750" y1="37707" x2="71000" y2="42553"/>
                        <a14:foregroundMark x1="21750" y1="12411" x2="22375" y2="18203"/>
                        <a14:foregroundMark x1="26125" y1="11939" x2="30625" y2="12175"/>
                        <a14:foregroundMark x1="31875" y1="21986" x2="35500" y2="18203"/>
                        <a14:foregroundMark x1="65750" y1="9811" x2="66125" y2="1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7574489"/>
            <a:ext cx="1807928" cy="19118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 descr="Coffin Clipart transparent PNG - StickPNG">
            <a:extLst>
              <a:ext uri="{FF2B5EF4-FFF2-40B4-BE49-F238E27FC236}">
                <a16:creationId xmlns:a16="http://schemas.microsoft.com/office/drawing/2014/main" id="{D1024A8F-F5A3-46CE-8CD1-9F4F1179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634" y="4306316"/>
            <a:ext cx="1331895" cy="93103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vestone | Gravestone, Cemetery, Image">
            <a:extLst>
              <a:ext uri="{FF2B5EF4-FFF2-40B4-BE49-F238E27FC236}">
                <a16:creationId xmlns:a16="http://schemas.microsoft.com/office/drawing/2014/main" id="{07EA337E-5352-4B90-92C7-9F6ED901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581" y="5851441"/>
            <a:ext cx="1505031" cy="178619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row illustration, Common raven Bird, Haunted Raven, happy Halloween,  songbird png | PNGEgg">
            <a:extLst>
              <a:ext uri="{FF2B5EF4-FFF2-40B4-BE49-F238E27FC236}">
                <a16:creationId xmlns:a16="http://schemas.microsoft.com/office/drawing/2014/main" id="{4B464300-9662-4C8D-80B4-7970CBA9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5" b="92892" l="8778" r="93000">
                        <a14:foregroundMark x1="8778" y1="80270" x2="8778" y2="80270"/>
                        <a14:foregroundMark x1="67333" y1="90809" x2="67333" y2="90809"/>
                        <a14:foregroundMark x1="93222" y1="42525" x2="93222" y2="42525"/>
                        <a14:foregroundMark x1="78778" y1="6127" x2="78778" y2="6127"/>
                        <a14:foregroundMark x1="83556" y1="92034" x2="83556" y2="92034"/>
                        <a14:foregroundMark x1="71889" y1="92892" x2="71889" y2="92892"/>
                        <a14:backgroundMark x1="76222" y1="2941" x2="76222" y2="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322" y="5194552"/>
            <a:ext cx="1046793" cy="94903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artoon halloween witch PNG and PSD | Cartoon witch, Halloween cartoons,  Witch drawing">
            <a:extLst>
              <a:ext uri="{FF2B5EF4-FFF2-40B4-BE49-F238E27FC236}">
                <a16:creationId xmlns:a16="http://schemas.microsoft.com/office/drawing/2014/main" id="{EDF3FDA2-BB1A-4BD2-83AC-9BFCAE2B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37" b="98899" l="462" r="95385">
                        <a14:foregroundMark x1="34308" y1="21284" x2="31846" y2="33761"/>
                        <a14:foregroundMark x1="92000" y1="82752" x2="80154" y2="78349"/>
                        <a14:foregroundMark x1="95692" y1="81651" x2="95692" y2="81651"/>
                        <a14:foregroundMark x1="5538" y1="53761" x2="5538" y2="53761"/>
                        <a14:foregroundMark x1="615" y1="52844" x2="615" y2="52844"/>
                        <a14:foregroundMark x1="16615" y1="4037" x2="16615" y2="4037"/>
                        <a14:foregroundMark x1="60000" y1="91743" x2="60000" y2="91743"/>
                        <a14:foregroundMark x1="55692" y1="98899" x2="55692" y2="9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544" y="0"/>
            <a:ext cx="1835846" cy="15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ummy PNG Background | PNG Play">
            <a:extLst>
              <a:ext uri="{FF2B5EF4-FFF2-40B4-BE49-F238E27FC236}">
                <a16:creationId xmlns:a16="http://schemas.microsoft.com/office/drawing/2014/main" id="{7DDD1CDB-603D-4E17-B735-3662F2FA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0" y="799151"/>
            <a:ext cx="6468770" cy="515480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ampires PNG Image for Free Download">
            <a:extLst>
              <a:ext uri="{FF2B5EF4-FFF2-40B4-BE49-F238E27FC236}">
                <a16:creationId xmlns:a16="http://schemas.microsoft.com/office/drawing/2014/main" id="{DEF64420-9B3B-4DC8-BE23-D3677CE5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347" y="2310152"/>
            <a:ext cx="2466800" cy="143699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ute monster waving illustration - Transparent PNG &amp; SVG vector file">
            <a:extLst>
              <a:ext uri="{FF2B5EF4-FFF2-40B4-BE49-F238E27FC236}">
                <a16:creationId xmlns:a16="http://schemas.microsoft.com/office/drawing/2014/main" id="{2D421C76-5539-4451-80D2-10ACC972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743" y="4290566"/>
            <a:ext cx="1420749" cy="14207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9">
            <a:extLst>
              <a:ext uri="{FF2B5EF4-FFF2-40B4-BE49-F238E27FC236}">
                <a16:creationId xmlns:a16="http://schemas.microsoft.com/office/drawing/2014/main" id="{370E85EB-8250-4A0C-8B6D-9478C03A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502" y="7605683"/>
            <a:ext cx="1538832" cy="154447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Scarecrow Pumpkin Clip art - Scarecrows Cliparts png download - 533*694 -  Free Transparent Scarecrow png Download. - Clip Art Library">
            <a:extLst>
              <a:ext uri="{FF2B5EF4-FFF2-40B4-BE49-F238E27FC236}">
                <a16:creationId xmlns:a16="http://schemas.microsoft.com/office/drawing/2014/main" id="{A7396255-2BB4-4749-863B-7D039E10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2871" y="3438719"/>
            <a:ext cx="1331896" cy="173519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5" descr="http://4.bp.blogspot.com/-4CFbPyo3eG4/TePsuR1NBYI/AAAAAAAAAr4/XuKLlDKs1Jc/s320/bat.gif">
            <a:extLst>
              <a:ext uri="{FF2B5EF4-FFF2-40B4-BE49-F238E27FC236}">
                <a16:creationId xmlns:a16="http://schemas.microsoft.com/office/drawing/2014/main" id="{61B2D3FC-D389-436C-B20B-7834214C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0286" y="-174219"/>
            <a:ext cx="1167176" cy="831442"/>
          </a:xfrm>
          <a:prstGeom prst="rect">
            <a:avLst/>
          </a:prstGeom>
          <a:noFill/>
          <a:effectLst/>
        </p:spPr>
      </p:pic>
      <p:pic>
        <p:nvPicPr>
          <p:cNvPr id="2072" name="Picture 24" descr="Werewolf | Castle Clash Wiki | Fandom">
            <a:extLst>
              <a:ext uri="{FF2B5EF4-FFF2-40B4-BE49-F238E27FC236}">
                <a16:creationId xmlns:a16="http://schemas.microsoft.com/office/drawing/2014/main" id="{21E01353-0E95-463D-8B0C-283435CB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996" y="4120041"/>
            <a:ext cx="1420750" cy="188572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Food Poisoning png images | PNGEgg">
            <a:extLst>
              <a:ext uri="{FF2B5EF4-FFF2-40B4-BE49-F238E27FC236}">
                <a16:creationId xmlns:a16="http://schemas.microsoft.com/office/drawing/2014/main" id="{75A0C76A-7105-4851-B6F2-A1ECBD64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141" b="98075" l="10000" r="90000">
                        <a14:foregroundMark x1="51778" y1="11297" x2="46333" y2="3141"/>
                        <a14:foregroundMark x1="42889" y1="98075" x2="49333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12" y="7940411"/>
            <a:ext cx="538120" cy="118004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8" descr="Free PNGs - Ghost PNG images">
            <a:extLst>
              <a:ext uri="{FF2B5EF4-FFF2-40B4-BE49-F238E27FC236}">
                <a16:creationId xmlns:a16="http://schemas.microsoft.com/office/drawing/2014/main" id="{800BAC11-C3CB-4F50-88EC-7438A3A6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5"/>
          <a:stretch/>
        </p:blipFill>
        <p:spPr bwMode="auto">
          <a:xfrm>
            <a:off x="-5568148" y="-427226"/>
            <a:ext cx="2400963" cy="196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F75AD2E-6111-4480-8D35-6722DA78E47E}"/>
              </a:ext>
            </a:extLst>
          </p:cNvPr>
          <p:cNvSpPr txBox="1"/>
          <p:nvPr/>
        </p:nvSpPr>
        <p:spPr>
          <a:xfrm>
            <a:off x="4976693" y="3747146"/>
            <a:ext cx="698300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900" b="1" dirty="0">
                <a:ln w="19050">
                  <a:solidFill>
                    <a:srgbClr val="FF3300"/>
                  </a:solidFill>
                </a:ln>
                <a:solidFill>
                  <a:srgbClr val="FFFF00"/>
                </a:solidFill>
                <a:latin typeface="Adigiana 2" panose="02000500000000000000" pitchFamily="2" charset="0"/>
              </a:rPr>
              <a:t>mummy</a:t>
            </a:r>
            <a:endParaRPr lang="ru-RU" sz="19900" b="1" dirty="0">
              <a:ln w="19050"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" name="Picture 2" descr="Free Witch Broomstick Png, Download Free Clip Art, Free Clip Art on Clipart  Library">
            <a:extLst>
              <a:ext uri="{FF2B5EF4-FFF2-40B4-BE49-F238E27FC236}">
                <a16:creationId xmlns:a16="http://schemas.microsoft.com/office/drawing/2014/main" id="{5B80B723-08E6-4768-BB09-7F3D5208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994">
            <a:off x="14550621" y="6040061"/>
            <a:ext cx="540888" cy="17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066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id="{AFC63C4B-E80C-4433-97F4-E48DB8213D1C}"/>
              </a:ext>
            </a:extLst>
          </p:cNvPr>
          <p:cNvSpPr/>
          <p:nvPr/>
        </p:nvSpPr>
        <p:spPr>
          <a:xfrm>
            <a:off x="0" y="4662188"/>
            <a:ext cx="12192000" cy="21958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056" name="Picture 8" descr="Horror Cemetery Png Download - Spooky Tree Clip Art, Transparent Png ,  Transparent Png Image - PNGitem">
            <a:extLst>
              <a:ext uri="{FF2B5EF4-FFF2-40B4-BE49-F238E27FC236}">
                <a16:creationId xmlns:a16="http://schemas.microsoft.com/office/drawing/2014/main" id="{C14202AA-5015-401C-B6A3-AFE344FC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51610" y="4770144"/>
            <a:ext cx="3338607" cy="236761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lloween Haunted House Png 12">
            <a:extLst>
              <a:ext uri="{FF2B5EF4-FFF2-40B4-BE49-F238E27FC236}">
                <a16:creationId xmlns:a16="http://schemas.microsoft.com/office/drawing/2014/main" id="{6325F285-EDB0-46D0-9B21-534B930EA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18" y="7498559"/>
            <a:ext cx="1537804" cy="152499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 Imagen">
            <a:extLst>
              <a:ext uri="{FF2B5EF4-FFF2-40B4-BE49-F238E27FC236}">
                <a16:creationId xmlns:a16="http://schemas.microsoft.com/office/drawing/2014/main" id="{955D1A4C-02CC-421E-8013-6F31DBD35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7" l="0" r="100000">
                        <a14:foregroundMark x1="72625" y1="34752" x2="76375" y2="36288"/>
                        <a14:foregroundMark x1="73750" y1="37707" x2="71000" y2="42553"/>
                        <a14:foregroundMark x1="21750" y1="12411" x2="22375" y2="18203"/>
                        <a14:foregroundMark x1="26125" y1="11939" x2="30625" y2="12175"/>
                        <a14:foregroundMark x1="31875" y1="21986" x2="35500" y2="18203"/>
                        <a14:foregroundMark x1="65750" y1="9811" x2="66125" y2="1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7574489"/>
            <a:ext cx="1807928" cy="19118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 descr="Coffin Clipart transparent PNG - StickPNG">
            <a:extLst>
              <a:ext uri="{FF2B5EF4-FFF2-40B4-BE49-F238E27FC236}">
                <a16:creationId xmlns:a16="http://schemas.microsoft.com/office/drawing/2014/main" id="{D1024A8F-F5A3-46CE-8CD1-9F4F1179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634" y="4306316"/>
            <a:ext cx="1331895" cy="93103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vestone | Gravestone, Cemetery, Image">
            <a:extLst>
              <a:ext uri="{FF2B5EF4-FFF2-40B4-BE49-F238E27FC236}">
                <a16:creationId xmlns:a16="http://schemas.microsoft.com/office/drawing/2014/main" id="{07EA337E-5352-4B90-92C7-9F6ED901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581" y="5851441"/>
            <a:ext cx="1505031" cy="178619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row illustration, Common raven Bird, Haunted Raven, happy Halloween,  songbird png | PNGEgg">
            <a:extLst>
              <a:ext uri="{FF2B5EF4-FFF2-40B4-BE49-F238E27FC236}">
                <a16:creationId xmlns:a16="http://schemas.microsoft.com/office/drawing/2014/main" id="{4B464300-9662-4C8D-80B4-7970CBA9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5" b="92892" l="8778" r="93000">
                        <a14:foregroundMark x1="8778" y1="80270" x2="8778" y2="80270"/>
                        <a14:foregroundMark x1="67333" y1="90809" x2="67333" y2="90809"/>
                        <a14:foregroundMark x1="93222" y1="42525" x2="93222" y2="42525"/>
                        <a14:foregroundMark x1="78778" y1="6127" x2="78778" y2="6127"/>
                        <a14:foregroundMark x1="83556" y1="92034" x2="83556" y2="92034"/>
                        <a14:foregroundMark x1="71889" y1="92892" x2="71889" y2="92892"/>
                        <a14:backgroundMark x1="76222" y1="2941" x2="76222" y2="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322" y="5194552"/>
            <a:ext cx="1046793" cy="94903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artoon halloween witch PNG and PSD | Cartoon witch, Halloween cartoons,  Witch drawing">
            <a:extLst>
              <a:ext uri="{FF2B5EF4-FFF2-40B4-BE49-F238E27FC236}">
                <a16:creationId xmlns:a16="http://schemas.microsoft.com/office/drawing/2014/main" id="{EDF3FDA2-BB1A-4BD2-83AC-9BFCAE2B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37" b="98899" l="462" r="95385">
                        <a14:foregroundMark x1="34308" y1="21284" x2="31846" y2="33761"/>
                        <a14:foregroundMark x1="92000" y1="82752" x2="80154" y2="78349"/>
                        <a14:foregroundMark x1="95692" y1="81651" x2="95692" y2="81651"/>
                        <a14:foregroundMark x1="5538" y1="53761" x2="5538" y2="53761"/>
                        <a14:foregroundMark x1="615" y1="52844" x2="615" y2="52844"/>
                        <a14:foregroundMark x1="16615" y1="4037" x2="16615" y2="4037"/>
                        <a14:foregroundMark x1="60000" y1="91743" x2="60000" y2="91743"/>
                        <a14:foregroundMark x1="55692" y1="98899" x2="55692" y2="9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544" y="0"/>
            <a:ext cx="1835846" cy="15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ummy PNG Background | PNG Play">
            <a:extLst>
              <a:ext uri="{FF2B5EF4-FFF2-40B4-BE49-F238E27FC236}">
                <a16:creationId xmlns:a16="http://schemas.microsoft.com/office/drawing/2014/main" id="{7DDD1CDB-603D-4E17-B735-3662F2FA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851" y="3937798"/>
            <a:ext cx="2466800" cy="196573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ampires PNG Image for Free Download">
            <a:extLst>
              <a:ext uri="{FF2B5EF4-FFF2-40B4-BE49-F238E27FC236}">
                <a16:creationId xmlns:a16="http://schemas.microsoft.com/office/drawing/2014/main" id="{DEF64420-9B3B-4DC8-BE23-D3677CE5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347" y="2310152"/>
            <a:ext cx="2466800" cy="143699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ute monster waving illustration - Transparent PNG &amp; SVG vector file">
            <a:extLst>
              <a:ext uri="{FF2B5EF4-FFF2-40B4-BE49-F238E27FC236}">
                <a16:creationId xmlns:a16="http://schemas.microsoft.com/office/drawing/2014/main" id="{2D421C76-5539-4451-80D2-10ACC972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743" y="4290566"/>
            <a:ext cx="1420749" cy="14207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9">
            <a:extLst>
              <a:ext uri="{FF2B5EF4-FFF2-40B4-BE49-F238E27FC236}">
                <a16:creationId xmlns:a16="http://schemas.microsoft.com/office/drawing/2014/main" id="{370E85EB-8250-4A0C-8B6D-9478C03A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502" y="7605683"/>
            <a:ext cx="1538832" cy="154447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Scarecrow Pumpkin Clip art - Scarecrows Cliparts png download - 533*694 -  Free Transparent Scarecrow png Download. - Clip Art Library">
            <a:extLst>
              <a:ext uri="{FF2B5EF4-FFF2-40B4-BE49-F238E27FC236}">
                <a16:creationId xmlns:a16="http://schemas.microsoft.com/office/drawing/2014/main" id="{A7396255-2BB4-4749-863B-7D039E10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2871" y="3438719"/>
            <a:ext cx="1331896" cy="173519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5" descr="http://4.bp.blogspot.com/-4CFbPyo3eG4/TePsuR1NBYI/AAAAAAAAAr4/XuKLlDKs1Jc/s320/bat.gif">
            <a:extLst>
              <a:ext uri="{FF2B5EF4-FFF2-40B4-BE49-F238E27FC236}">
                <a16:creationId xmlns:a16="http://schemas.microsoft.com/office/drawing/2014/main" id="{61B2D3FC-D389-436C-B20B-7834214C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0286" y="-174219"/>
            <a:ext cx="1167176" cy="831442"/>
          </a:xfrm>
          <a:prstGeom prst="rect">
            <a:avLst/>
          </a:prstGeom>
          <a:noFill/>
          <a:effectLst/>
        </p:spPr>
      </p:pic>
      <p:pic>
        <p:nvPicPr>
          <p:cNvPr id="2072" name="Picture 24" descr="Werewolf | Castle Clash Wiki | Fandom">
            <a:extLst>
              <a:ext uri="{FF2B5EF4-FFF2-40B4-BE49-F238E27FC236}">
                <a16:creationId xmlns:a16="http://schemas.microsoft.com/office/drawing/2014/main" id="{21E01353-0E95-463D-8B0C-283435CB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996" y="4120041"/>
            <a:ext cx="1420750" cy="188572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Food Poisoning png images | PNGEgg">
            <a:extLst>
              <a:ext uri="{FF2B5EF4-FFF2-40B4-BE49-F238E27FC236}">
                <a16:creationId xmlns:a16="http://schemas.microsoft.com/office/drawing/2014/main" id="{75A0C76A-7105-4851-B6F2-A1ECBD64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141" b="98075" l="10000" r="90000">
                        <a14:foregroundMark x1="51778" y1="11297" x2="46333" y2="3141"/>
                        <a14:foregroundMark x1="42889" y1="98075" x2="49333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67" y="1632030"/>
            <a:ext cx="2081701" cy="45649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8" descr="Free PNGs - Ghost PNG images">
            <a:extLst>
              <a:ext uri="{FF2B5EF4-FFF2-40B4-BE49-F238E27FC236}">
                <a16:creationId xmlns:a16="http://schemas.microsoft.com/office/drawing/2014/main" id="{800BAC11-C3CB-4F50-88EC-7438A3A6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5"/>
          <a:stretch/>
        </p:blipFill>
        <p:spPr bwMode="auto">
          <a:xfrm>
            <a:off x="-5568148" y="-427226"/>
            <a:ext cx="2400963" cy="196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3AC2663-0E72-49C1-B02B-C92EB003D04B}"/>
              </a:ext>
            </a:extLst>
          </p:cNvPr>
          <p:cNvSpPr txBox="1"/>
          <p:nvPr/>
        </p:nvSpPr>
        <p:spPr>
          <a:xfrm>
            <a:off x="6294163" y="3679372"/>
            <a:ext cx="56605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900" b="1" dirty="0">
                <a:ln w="19050">
                  <a:solidFill>
                    <a:srgbClr val="FF3300"/>
                  </a:solidFill>
                </a:ln>
                <a:solidFill>
                  <a:srgbClr val="FFFF00"/>
                </a:solidFill>
                <a:latin typeface="Adigiana 2" panose="02000500000000000000" pitchFamily="2" charset="0"/>
              </a:rPr>
              <a:t>poison</a:t>
            </a:r>
            <a:endParaRPr lang="ru-RU" sz="19900" b="1" dirty="0">
              <a:ln w="19050"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Picture 2" descr="Free Witch Broomstick Png, Download Free Clip Art, Free Clip Art on Clipart  Library">
            <a:extLst>
              <a:ext uri="{FF2B5EF4-FFF2-40B4-BE49-F238E27FC236}">
                <a16:creationId xmlns:a16="http://schemas.microsoft.com/office/drawing/2014/main" id="{31DDBA39-4F87-4591-B058-ECF492DD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994">
            <a:off x="14550621" y="6040061"/>
            <a:ext cx="540888" cy="17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83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id="{AFC63C4B-E80C-4433-97F4-E48DB8213D1C}"/>
              </a:ext>
            </a:extLst>
          </p:cNvPr>
          <p:cNvSpPr/>
          <p:nvPr/>
        </p:nvSpPr>
        <p:spPr>
          <a:xfrm>
            <a:off x="0" y="4662188"/>
            <a:ext cx="12192000" cy="21958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056" name="Picture 8" descr="Horror Cemetery Png Download - Spooky Tree Clip Art, Transparent Png ,  Transparent Png Image - PNGitem">
            <a:extLst>
              <a:ext uri="{FF2B5EF4-FFF2-40B4-BE49-F238E27FC236}">
                <a16:creationId xmlns:a16="http://schemas.microsoft.com/office/drawing/2014/main" id="{C14202AA-5015-401C-B6A3-AFE344FC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51610" y="4770144"/>
            <a:ext cx="3338607" cy="236761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lloween Haunted House Png 12">
            <a:extLst>
              <a:ext uri="{FF2B5EF4-FFF2-40B4-BE49-F238E27FC236}">
                <a16:creationId xmlns:a16="http://schemas.microsoft.com/office/drawing/2014/main" id="{6325F285-EDB0-46D0-9B21-534B930EA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18" y="7498559"/>
            <a:ext cx="1537804" cy="152499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 Imagen">
            <a:extLst>
              <a:ext uri="{FF2B5EF4-FFF2-40B4-BE49-F238E27FC236}">
                <a16:creationId xmlns:a16="http://schemas.microsoft.com/office/drawing/2014/main" id="{955D1A4C-02CC-421E-8013-6F31DBD35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7" l="0" r="100000">
                        <a14:foregroundMark x1="72625" y1="34752" x2="76375" y2="36288"/>
                        <a14:foregroundMark x1="73750" y1="37707" x2="71000" y2="42553"/>
                        <a14:foregroundMark x1="21750" y1="12411" x2="22375" y2="18203"/>
                        <a14:foregroundMark x1="26125" y1="11939" x2="30625" y2="12175"/>
                        <a14:foregroundMark x1="31875" y1="21986" x2="35500" y2="18203"/>
                        <a14:foregroundMark x1="65750" y1="9811" x2="66125" y2="1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7574489"/>
            <a:ext cx="1807928" cy="19118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 descr="Coffin Clipart transparent PNG - StickPNG">
            <a:extLst>
              <a:ext uri="{FF2B5EF4-FFF2-40B4-BE49-F238E27FC236}">
                <a16:creationId xmlns:a16="http://schemas.microsoft.com/office/drawing/2014/main" id="{D1024A8F-F5A3-46CE-8CD1-9F4F1179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634" y="4306316"/>
            <a:ext cx="1331895" cy="93103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vestone | Gravestone, Cemetery, Image">
            <a:extLst>
              <a:ext uri="{FF2B5EF4-FFF2-40B4-BE49-F238E27FC236}">
                <a16:creationId xmlns:a16="http://schemas.microsoft.com/office/drawing/2014/main" id="{07EA337E-5352-4B90-92C7-9F6ED901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581" y="5851441"/>
            <a:ext cx="1505031" cy="178619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row illustration, Common raven Bird, Haunted Raven, happy Halloween,  songbird png | PNGEgg">
            <a:extLst>
              <a:ext uri="{FF2B5EF4-FFF2-40B4-BE49-F238E27FC236}">
                <a16:creationId xmlns:a16="http://schemas.microsoft.com/office/drawing/2014/main" id="{4B464300-9662-4C8D-80B4-7970CBA9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5" b="92892" l="8778" r="93000">
                        <a14:foregroundMark x1="8778" y1="80270" x2="8778" y2="80270"/>
                        <a14:foregroundMark x1="67333" y1="90809" x2="67333" y2="90809"/>
                        <a14:foregroundMark x1="93222" y1="42525" x2="93222" y2="42525"/>
                        <a14:foregroundMark x1="78778" y1="6127" x2="78778" y2="6127"/>
                        <a14:foregroundMark x1="83556" y1="92034" x2="83556" y2="92034"/>
                        <a14:foregroundMark x1="71889" y1="92892" x2="71889" y2="92892"/>
                        <a14:backgroundMark x1="76222" y1="2941" x2="76222" y2="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322" y="5194552"/>
            <a:ext cx="1046793" cy="94903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artoon halloween witch PNG and PSD | Cartoon witch, Halloween cartoons,  Witch drawing">
            <a:extLst>
              <a:ext uri="{FF2B5EF4-FFF2-40B4-BE49-F238E27FC236}">
                <a16:creationId xmlns:a16="http://schemas.microsoft.com/office/drawing/2014/main" id="{EDF3FDA2-BB1A-4BD2-83AC-9BFCAE2B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37" b="98899" l="462" r="95385">
                        <a14:foregroundMark x1="34308" y1="21284" x2="31846" y2="33761"/>
                        <a14:foregroundMark x1="92000" y1="82752" x2="80154" y2="78349"/>
                        <a14:foregroundMark x1="95692" y1="81651" x2="95692" y2="81651"/>
                        <a14:foregroundMark x1="5538" y1="53761" x2="5538" y2="53761"/>
                        <a14:foregroundMark x1="615" y1="52844" x2="615" y2="52844"/>
                        <a14:foregroundMark x1="16615" y1="4037" x2="16615" y2="4037"/>
                        <a14:foregroundMark x1="60000" y1="91743" x2="60000" y2="91743"/>
                        <a14:foregroundMark x1="55692" y1="98899" x2="55692" y2="9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544" y="0"/>
            <a:ext cx="1835846" cy="15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ummy PNG Background | PNG Play">
            <a:extLst>
              <a:ext uri="{FF2B5EF4-FFF2-40B4-BE49-F238E27FC236}">
                <a16:creationId xmlns:a16="http://schemas.microsoft.com/office/drawing/2014/main" id="{7DDD1CDB-603D-4E17-B735-3662F2FA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851" y="3937798"/>
            <a:ext cx="2466800" cy="196573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ampires PNG Image for Free Download">
            <a:extLst>
              <a:ext uri="{FF2B5EF4-FFF2-40B4-BE49-F238E27FC236}">
                <a16:creationId xmlns:a16="http://schemas.microsoft.com/office/drawing/2014/main" id="{DEF64420-9B3B-4DC8-BE23-D3677CE5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347" y="2310152"/>
            <a:ext cx="2466800" cy="143699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ute monster waving illustration - Transparent PNG &amp; SVG vector file">
            <a:extLst>
              <a:ext uri="{FF2B5EF4-FFF2-40B4-BE49-F238E27FC236}">
                <a16:creationId xmlns:a16="http://schemas.microsoft.com/office/drawing/2014/main" id="{2D421C76-5539-4451-80D2-10ACC972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743" y="4290566"/>
            <a:ext cx="1420749" cy="14207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9">
            <a:extLst>
              <a:ext uri="{FF2B5EF4-FFF2-40B4-BE49-F238E27FC236}">
                <a16:creationId xmlns:a16="http://schemas.microsoft.com/office/drawing/2014/main" id="{370E85EB-8250-4A0C-8B6D-9478C03A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502" y="7605683"/>
            <a:ext cx="1538832" cy="154447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Scarecrow Pumpkin Clip art - Scarecrows Cliparts png download - 533*694 -  Free Transparent Scarecrow png Download. - Clip Art Library">
            <a:extLst>
              <a:ext uri="{FF2B5EF4-FFF2-40B4-BE49-F238E27FC236}">
                <a16:creationId xmlns:a16="http://schemas.microsoft.com/office/drawing/2014/main" id="{A7396255-2BB4-4749-863B-7D039E10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2871" y="3438719"/>
            <a:ext cx="1331896" cy="173519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5" descr="http://4.bp.blogspot.com/-4CFbPyo3eG4/TePsuR1NBYI/AAAAAAAAAr4/XuKLlDKs1Jc/s320/bat.gif">
            <a:extLst>
              <a:ext uri="{FF2B5EF4-FFF2-40B4-BE49-F238E27FC236}">
                <a16:creationId xmlns:a16="http://schemas.microsoft.com/office/drawing/2014/main" id="{61B2D3FC-D389-436C-B20B-7834214C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0286" y="-174219"/>
            <a:ext cx="1167176" cy="831442"/>
          </a:xfrm>
          <a:prstGeom prst="rect">
            <a:avLst/>
          </a:prstGeom>
          <a:noFill/>
          <a:effectLst/>
        </p:spPr>
      </p:pic>
      <p:pic>
        <p:nvPicPr>
          <p:cNvPr id="2072" name="Picture 24" descr="Werewolf | Castle Clash Wiki | Fandom">
            <a:extLst>
              <a:ext uri="{FF2B5EF4-FFF2-40B4-BE49-F238E27FC236}">
                <a16:creationId xmlns:a16="http://schemas.microsoft.com/office/drawing/2014/main" id="{21E01353-0E95-463D-8B0C-283435CB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996" y="4120041"/>
            <a:ext cx="1420750" cy="188572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Food Poisoning png images | PNGEgg">
            <a:extLst>
              <a:ext uri="{FF2B5EF4-FFF2-40B4-BE49-F238E27FC236}">
                <a16:creationId xmlns:a16="http://schemas.microsoft.com/office/drawing/2014/main" id="{75A0C76A-7105-4851-B6F2-A1ECBD64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141" b="98075" l="10000" r="90000">
                        <a14:foregroundMark x1="51778" y1="11297" x2="46333" y2="3141"/>
                        <a14:foregroundMark x1="42889" y1="98075" x2="49333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12" y="8772955"/>
            <a:ext cx="650663" cy="142683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8" descr="Free PNGs - Ghost PNG images">
            <a:extLst>
              <a:ext uri="{FF2B5EF4-FFF2-40B4-BE49-F238E27FC236}">
                <a16:creationId xmlns:a16="http://schemas.microsoft.com/office/drawing/2014/main" id="{800BAC11-C3CB-4F50-88EC-7438A3A6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5"/>
          <a:stretch/>
        </p:blipFill>
        <p:spPr bwMode="auto">
          <a:xfrm>
            <a:off x="-5568148" y="-427226"/>
            <a:ext cx="2400963" cy="196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847D4F57-8C07-4947-8162-3CD66DA0150A}"/>
              </a:ext>
            </a:extLst>
          </p:cNvPr>
          <p:cNvSpPr txBox="1"/>
          <p:nvPr/>
        </p:nvSpPr>
        <p:spPr>
          <a:xfrm>
            <a:off x="6294163" y="3679372"/>
            <a:ext cx="5681363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900" b="1" dirty="0">
                <a:ln w="19050">
                  <a:solidFill>
                    <a:srgbClr val="FF3300"/>
                  </a:solidFill>
                </a:ln>
                <a:solidFill>
                  <a:srgbClr val="FFFF00"/>
                </a:solidFill>
                <a:latin typeface="Adigiana 2" panose="02000500000000000000" pitchFamily="2" charset="0"/>
              </a:rPr>
              <a:t>broom</a:t>
            </a:r>
            <a:endParaRPr lang="ru-RU" sz="19900" b="1" dirty="0">
              <a:ln w="19050"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Picture 2" descr="Free Witch Broomstick Png, Download Free Clip Art, Free Clip Art on Clipart  Library">
            <a:extLst>
              <a:ext uri="{FF2B5EF4-FFF2-40B4-BE49-F238E27FC236}">
                <a16:creationId xmlns:a16="http://schemas.microsoft.com/office/drawing/2014/main" id="{B5DA0682-47AE-4417-8698-D67B70ED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994">
            <a:off x="3780624" y="455517"/>
            <a:ext cx="1837418" cy="580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95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hlinkClick r:id="" action="ppaction://macro?name=DragandDrop"/>
            <a:extLst>
              <a:ext uri="{FF2B5EF4-FFF2-40B4-BE49-F238E27FC236}">
                <a16:creationId xmlns:a16="http://schemas.microsoft.com/office/drawing/2014/main" id="{BAEB2786-8148-41FC-B393-139EB56982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1" b="96235" l="2357" r="98990">
                        <a14:foregroundMark x1="46801" y1="3529" x2="72054" y2="24000"/>
                        <a14:foregroundMark x1="72054" y1="24000" x2="82492" y2="29647"/>
                        <a14:foregroundMark x1="82492" y1="29647" x2="89899" y2="36706"/>
                        <a14:foregroundMark x1="89899" y1="36706" x2="94276" y2="37176"/>
                        <a14:foregroundMark x1="4377" y1="23059" x2="30303" y2="12235"/>
                        <a14:foregroundMark x1="30303" y1="12235" x2="40404" y2="5647"/>
                        <a14:foregroundMark x1="40404" y1="5647" x2="49832" y2="4471"/>
                        <a14:foregroundMark x1="10774" y1="20941" x2="2357" y2="38588"/>
                        <a14:foregroundMark x1="2357" y1="38588" x2="2357" y2="40235"/>
                        <a14:foregroundMark x1="23569" y1="75765" x2="36027" y2="75059"/>
                        <a14:foregroundMark x1="36027" y1="75059" x2="34680" y2="83059"/>
                        <a14:foregroundMark x1="51852" y1="76235" x2="63636" y2="73412"/>
                        <a14:foregroundMark x1="63636" y1="73412" x2="74411" y2="77176"/>
                        <a14:foregroundMark x1="74411" y1="77176" x2="69697" y2="85176"/>
                        <a14:foregroundMark x1="69697" y1="85176" x2="57912" y2="86824"/>
                        <a14:foregroundMark x1="57912" y1="86824" x2="56229" y2="77647"/>
                        <a14:foregroundMark x1="56229" y1="77647" x2="64310" y2="71294"/>
                        <a14:foregroundMark x1="64310" y1="71294" x2="67003" y2="72235"/>
                        <a14:foregroundMark x1="27273" y1="72235" x2="39731" y2="72000"/>
                        <a14:foregroundMark x1="39731" y1="72000" x2="43434" y2="80235"/>
                        <a14:foregroundMark x1="43434" y1="80235" x2="32997" y2="84706"/>
                        <a14:foregroundMark x1="32997" y1="84706" x2="22559" y2="80706"/>
                        <a14:foregroundMark x1="22559" y1="80706" x2="26263" y2="72706"/>
                        <a14:foregroundMark x1="26263" y1="72706" x2="26936" y2="72471"/>
                        <a14:foregroundMark x1="11785" y1="73412" x2="11785" y2="73412"/>
                        <a14:foregroundMark x1="4714" y1="69412" x2="10774" y2="79059"/>
                        <a14:foregroundMark x1="14141" y1="90588" x2="25926" y2="95059"/>
                        <a14:foregroundMark x1="25926" y1="95059" x2="35017" y2="90588"/>
                        <a14:foregroundMark x1="40401" y1="94017" x2="34343" y2="94824"/>
                        <a14:foregroundMark x1="38721" y1="96000" x2="25926" y2="96235"/>
                        <a14:foregroundMark x1="25926" y1="96235" x2="14478" y2="94118"/>
                        <a14:foregroundMark x1="14478" y1="94118" x2="10101" y2="77412"/>
                        <a14:foregroundMark x1="10101" y1="77412" x2="9091" y2="76706"/>
                        <a14:foregroundMark x1="36700" y1="90353" x2="36700" y2="90353"/>
                        <a14:foregroundMark x1="38384" y1="91059" x2="38384" y2="91059"/>
                        <a14:foregroundMark x1="95286" y1="28706" x2="98990" y2="36471"/>
                        <a14:foregroundMark x1="43434" y1="94824" x2="43434" y2="94824"/>
                        <a14:foregroundMark x1="44781" y1="96235" x2="44781" y2="96235"/>
                        <a14:backgroundMark x1="46128" y1="93412" x2="46128" y2="94588"/>
                      </a14:backgroundRemoval>
                    </a14:imgEffect>
                  </a14:imgLayer>
                </a14:imgProps>
              </a:ext>
            </a:extLst>
          </a:blip>
          <a:srcRect b="29688"/>
          <a:stretch/>
        </p:blipFill>
        <p:spPr>
          <a:xfrm>
            <a:off x="8907292" y="0"/>
            <a:ext cx="3232662" cy="3252569"/>
          </a:xfrm>
          <a:custGeom>
            <a:avLst/>
            <a:gdLst>
              <a:gd name="connsiteX0" fmla="*/ 1012163 w 4007768"/>
              <a:gd name="connsiteY0" fmla="*/ 0 h 4032448"/>
              <a:gd name="connsiteX1" fmla="*/ 2995606 w 4007768"/>
              <a:gd name="connsiteY1" fmla="*/ 0 h 4032448"/>
              <a:gd name="connsiteX2" fmla="*/ 3085068 w 4007768"/>
              <a:gd name="connsiteY2" fmla="*/ 40360 h 4032448"/>
              <a:gd name="connsiteX3" fmla="*/ 3998370 w 4007768"/>
              <a:gd name="connsiteY3" fmla="*/ 895675 h 4032448"/>
              <a:gd name="connsiteX4" fmla="*/ 4007768 w 4007768"/>
              <a:gd name="connsiteY4" fmla="*/ 913945 h 4032448"/>
              <a:gd name="connsiteX5" fmla="*/ 4007768 w 4007768"/>
              <a:gd name="connsiteY5" fmla="*/ 2902479 h 4032448"/>
              <a:gd name="connsiteX6" fmla="*/ 3998370 w 4007768"/>
              <a:gd name="connsiteY6" fmla="*/ 2920749 h 4032448"/>
              <a:gd name="connsiteX7" fmla="*/ 2003884 w 4007768"/>
              <a:gd name="connsiteY7" fmla="*/ 4032448 h 4032448"/>
              <a:gd name="connsiteX8" fmla="*/ 9398 w 4007768"/>
              <a:gd name="connsiteY8" fmla="*/ 2920749 h 4032448"/>
              <a:gd name="connsiteX9" fmla="*/ 0 w 4007768"/>
              <a:gd name="connsiteY9" fmla="*/ 2902479 h 4032448"/>
              <a:gd name="connsiteX10" fmla="*/ 0 w 4007768"/>
              <a:gd name="connsiteY10" fmla="*/ 913945 h 4032448"/>
              <a:gd name="connsiteX11" fmla="*/ 9398 w 4007768"/>
              <a:gd name="connsiteY11" fmla="*/ 895675 h 4032448"/>
              <a:gd name="connsiteX12" fmla="*/ 922701 w 4007768"/>
              <a:gd name="connsiteY12" fmla="*/ 4036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07768" h="4032448">
                <a:moveTo>
                  <a:pt x="1012163" y="0"/>
                </a:moveTo>
                <a:lnTo>
                  <a:pt x="2995606" y="0"/>
                </a:lnTo>
                <a:lnTo>
                  <a:pt x="3085068" y="40360"/>
                </a:lnTo>
                <a:cubicBezTo>
                  <a:pt x="3470743" y="236569"/>
                  <a:pt x="3788859" y="534487"/>
                  <a:pt x="3998370" y="895675"/>
                </a:cubicBezTo>
                <a:lnTo>
                  <a:pt x="4007768" y="913945"/>
                </a:lnTo>
                <a:lnTo>
                  <a:pt x="4007768" y="2902479"/>
                </a:lnTo>
                <a:lnTo>
                  <a:pt x="3998370" y="2920749"/>
                </a:lnTo>
                <a:cubicBezTo>
                  <a:pt x="3614266" y="3582927"/>
                  <a:pt x="2865130" y="4032448"/>
                  <a:pt x="2003884" y="4032448"/>
                </a:cubicBezTo>
                <a:cubicBezTo>
                  <a:pt x="1142639" y="4032448"/>
                  <a:pt x="393502" y="3582927"/>
                  <a:pt x="9398" y="2920749"/>
                </a:cubicBezTo>
                <a:lnTo>
                  <a:pt x="0" y="2902479"/>
                </a:lnTo>
                <a:lnTo>
                  <a:pt x="0" y="913945"/>
                </a:lnTo>
                <a:lnTo>
                  <a:pt x="9398" y="895675"/>
                </a:lnTo>
                <a:cubicBezTo>
                  <a:pt x="218909" y="534487"/>
                  <a:pt x="537025" y="236569"/>
                  <a:pt x="922701" y="40360"/>
                </a:cubicBezTo>
                <a:close/>
              </a:path>
            </a:pathLst>
          </a:custGeom>
        </p:spPr>
      </p:pic>
      <p:pic>
        <p:nvPicPr>
          <p:cNvPr id="9" name="Obraz 8">
            <a:hlinkClick r:id="" action="ppaction://macro?name=DragandDrop"/>
            <a:extLst>
              <a:ext uri="{FF2B5EF4-FFF2-40B4-BE49-F238E27FC236}">
                <a16:creationId xmlns:a16="http://schemas.microsoft.com/office/drawing/2014/main" id="{6E31D0B1-CFF8-4770-9062-A1A6A39CC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1" b="96235" l="2357" r="98990">
                        <a14:foregroundMark x1="46801" y1="3529" x2="72054" y2="24000"/>
                        <a14:foregroundMark x1="72054" y1="24000" x2="82492" y2="29647"/>
                        <a14:foregroundMark x1="82492" y1="29647" x2="89899" y2="36706"/>
                        <a14:foregroundMark x1="89899" y1="36706" x2="94276" y2="37176"/>
                        <a14:foregroundMark x1="4377" y1="23059" x2="30303" y2="12235"/>
                        <a14:foregroundMark x1="30303" y1="12235" x2="40404" y2="5647"/>
                        <a14:foregroundMark x1="40404" y1="5647" x2="49832" y2="4471"/>
                        <a14:foregroundMark x1="10774" y1="20941" x2="2357" y2="38588"/>
                        <a14:foregroundMark x1="2357" y1="38588" x2="2357" y2="40235"/>
                        <a14:foregroundMark x1="23569" y1="75765" x2="36027" y2="75059"/>
                        <a14:foregroundMark x1="36027" y1="75059" x2="34680" y2="83059"/>
                        <a14:foregroundMark x1="51852" y1="76235" x2="63636" y2="73412"/>
                        <a14:foregroundMark x1="63636" y1="73412" x2="74411" y2="77176"/>
                        <a14:foregroundMark x1="74411" y1="77176" x2="69697" y2="85176"/>
                        <a14:foregroundMark x1="69697" y1="85176" x2="57912" y2="86824"/>
                        <a14:foregroundMark x1="57912" y1="86824" x2="56229" y2="77647"/>
                        <a14:foregroundMark x1="56229" y1="77647" x2="64310" y2="71294"/>
                        <a14:foregroundMark x1="64310" y1="71294" x2="67003" y2="72235"/>
                        <a14:foregroundMark x1="27273" y1="72235" x2="39731" y2="72000"/>
                        <a14:foregroundMark x1="39731" y1="72000" x2="43434" y2="80235"/>
                        <a14:foregroundMark x1="43434" y1="80235" x2="32997" y2="84706"/>
                        <a14:foregroundMark x1="32997" y1="84706" x2="22559" y2="80706"/>
                        <a14:foregroundMark x1="22559" y1="80706" x2="26263" y2="72706"/>
                        <a14:foregroundMark x1="26263" y1="72706" x2="26936" y2="72471"/>
                        <a14:foregroundMark x1="11785" y1="73412" x2="11785" y2="73412"/>
                        <a14:foregroundMark x1="4714" y1="69412" x2="10774" y2="79059"/>
                        <a14:foregroundMark x1="14141" y1="90588" x2="25926" y2="95059"/>
                        <a14:foregroundMark x1="25926" y1="95059" x2="35017" y2="90588"/>
                        <a14:foregroundMark x1="40401" y1="94017" x2="34343" y2="94824"/>
                        <a14:foregroundMark x1="38721" y1="96000" x2="25926" y2="96235"/>
                        <a14:foregroundMark x1="25926" y1="96235" x2="14478" y2="94118"/>
                        <a14:foregroundMark x1="14478" y1="94118" x2="10101" y2="77412"/>
                        <a14:foregroundMark x1="10101" y1="77412" x2="9091" y2="76706"/>
                        <a14:foregroundMark x1="36700" y1="90353" x2="36700" y2="90353"/>
                        <a14:foregroundMark x1="38384" y1="91059" x2="38384" y2="91059"/>
                        <a14:foregroundMark x1="95286" y1="28706" x2="98990" y2="36471"/>
                        <a14:foregroundMark x1="43434" y1="94824" x2="43434" y2="94824"/>
                        <a14:foregroundMark x1="44781" y1="96235" x2="44781" y2="96235"/>
                        <a14:backgroundMark x1="46128" y1="93412" x2="46128" y2="94588"/>
                      </a14:backgroundRemoval>
                    </a14:imgEffect>
                  </a14:imgLayer>
                </a14:imgProps>
              </a:ext>
            </a:extLst>
          </a:blip>
          <a:srcRect l="19063" t="69057" r="52190" b="11299"/>
          <a:stretch/>
        </p:blipFill>
        <p:spPr>
          <a:xfrm flipH="1">
            <a:off x="11098351" y="2873508"/>
            <a:ext cx="1152128" cy="1126594"/>
          </a:xfrm>
          <a:custGeom>
            <a:avLst/>
            <a:gdLst>
              <a:gd name="connsiteX0" fmla="*/ 576064 w 1152128"/>
              <a:gd name="connsiteY0" fmla="*/ 0 h 1126594"/>
              <a:gd name="connsiteX1" fmla="*/ 1152128 w 1152128"/>
              <a:gd name="connsiteY1" fmla="*/ 563297 h 1126594"/>
              <a:gd name="connsiteX2" fmla="*/ 576064 w 1152128"/>
              <a:gd name="connsiteY2" fmla="*/ 1126594 h 1126594"/>
              <a:gd name="connsiteX3" fmla="*/ 0 w 1152128"/>
              <a:gd name="connsiteY3" fmla="*/ 563297 h 1126594"/>
              <a:gd name="connsiteX4" fmla="*/ 576064 w 1152128"/>
              <a:gd name="connsiteY4" fmla="*/ 0 h 112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128" h="1126594">
                <a:moveTo>
                  <a:pt x="576064" y="0"/>
                </a:moveTo>
                <a:cubicBezTo>
                  <a:pt x="894215" y="0"/>
                  <a:pt x="1152128" y="252197"/>
                  <a:pt x="1152128" y="563297"/>
                </a:cubicBezTo>
                <a:cubicBezTo>
                  <a:pt x="1152128" y="874397"/>
                  <a:pt x="894215" y="1126594"/>
                  <a:pt x="576064" y="1126594"/>
                </a:cubicBezTo>
                <a:cubicBezTo>
                  <a:pt x="257913" y="1126594"/>
                  <a:pt x="0" y="874397"/>
                  <a:pt x="0" y="563297"/>
                </a:cubicBezTo>
                <a:cubicBezTo>
                  <a:pt x="0" y="252197"/>
                  <a:pt x="257913" y="0"/>
                  <a:pt x="576064" y="0"/>
                </a:cubicBezTo>
                <a:close/>
              </a:path>
            </a:pathLst>
          </a:custGeom>
        </p:spPr>
      </p:pic>
      <p:pic>
        <p:nvPicPr>
          <p:cNvPr id="13" name="Obraz 12">
            <a:hlinkClick r:id="" action="ppaction://macro?name=DragandDrop"/>
            <a:extLst>
              <a:ext uri="{FF2B5EF4-FFF2-40B4-BE49-F238E27FC236}">
                <a16:creationId xmlns:a16="http://schemas.microsoft.com/office/drawing/2014/main" id="{6EB06A8D-57AD-4ED6-A51D-DFD4001F2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1" b="96235" l="2357" r="98990">
                        <a14:foregroundMark x1="46801" y1="3529" x2="72054" y2="24000"/>
                        <a14:foregroundMark x1="72054" y1="24000" x2="82492" y2="29647"/>
                        <a14:foregroundMark x1="82492" y1="29647" x2="89899" y2="36706"/>
                        <a14:foregroundMark x1="89899" y1="36706" x2="94276" y2="37176"/>
                        <a14:foregroundMark x1="4377" y1="23059" x2="30303" y2="12235"/>
                        <a14:foregroundMark x1="30303" y1="12235" x2="40404" y2="5647"/>
                        <a14:foregroundMark x1="40404" y1="5647" x2="49832" y2="4471"/>
                        <a14:foregroundMark x1="10774" y1="20941" x2="2357" y2="38588"/>
                        <a14:foregroundMark x1="2357" y1="38588" x2="2357" y2="40235"/>
                        <a14:foregroundMark x1="23569" y1="75765" x2="36027" y2="75059"/>
                        <a14:foregroundMark x1="36027" y1="75059" x2="34680" y2="83059"/>
                        <a14:foregroundMark x1="51852" y1="76235" x2="63636" y2="73412"/>
                        <a14:foregroundMark x1="63636" y1="73412" x2="74411" y2="77176"/>
                        <a14:foregroundMark x1="74411" y1="77176" x2="69697" y2="85176"/>
                        <a14:foregroundMark x1="69697" y1="85176" x2="57912" y2="86824"/>
                        <a14:foregroundMark x1="57912" y1="86824" x2="56229" y2="77647"/>
                        <a14:foregroundMark x1="56229" y1="77647" x2="64310" y2="71294"/>
                        <a14:foregroundMark x1="64310" y1="71294" x2="67003" y2="72235"/>
                        <a14:foregroundMark x1="27273" y1="72235" x2="39731" y2="72000"/>
                        <a14:foregroundMark x1="39731" y1="72000" x2="43434" y2="80235"/>
                        <a14:foregroundMark x1="43434" y1="80235" x2="32997" y2="84706"/>
                        <a14:foregroundMark x1="32997" y1="84706" x2="22559" y2="80706"/>
                        <a14:foregroundMark x1="22559" y1="80706" x2="26263" y2="72706"/>
                        <a14:foregroundMark x1="26263" y1="72706" x2="26936" y2="72471"/>
                        <a14:foregroundMark x1="11785" y1="73412" x2="11785" y2="73412"/>
                        <a14:foregroundMark x1="4714" y1="69412" x2="10774" y2="79059"/>
                        <a14:foregroundMark x1="14141" y1="90588" x2="25926" y2="95059"/>
                        <a14:foregroundMark x1="25926" y1="95059" x2="35017" y2="90588"/>
                        <a14:foregroundMark x1="40401" y1="94017" x2="34343" y2="94824"/>
                        <a14:foregroundMark x1="38721" y1="96000" x2="25926" y2="96235"/>
                        <a14:foregroundMark x1="25926" y1="96235" x2="14478" y2="94118"/>
                        <a14:foregroundMark x1="14478" y1="94118" x2="10101" y2="77412"/>
                        <a14:foregroundMark x1="10101" y1="77412" x2="9091" y2="76706"/>
                        <a14:foregroundMark x1="36700" y1="90353" x2="36700" y2="90353"/>
                        <a14:foregroundMark x1="38384" y1="91059" x2="38384" y2="91059"/>
                        <a14:foregroundMark x1="95286" y1="28706" x2="98990" y2="36471"/>
                        <a14:foregroundMark x1="43434" y1="94824" x2="43434" y2="94824"/>
                        <a14:foregroundMark x1="44781" y1="96235" x2="44781" y2="96235"/>
                        <a14:backgroundMark x1="46128" y1="93412" x2="46128" y2="94588"/>
                      </a14:backgroundRemoval>
                    </a14:imgEffect>
                  </a14:imgLayer>
                </a14:imgProps>
              </a:ext>
            </a:extLst>
          </a:blip>
          <a:srcRect t="62779" r="51444" b="-446"/>
          <a:stretch/>
        </p:blipFill>
        <p:spPr>
          <a:xfrm>
            <a:off x="10263445" y="4701128"/>
            <a:ext cx="1946017" cy="2160240"/>
          </a:xfrm>
          <a:custGeom>
            <a:avLst/>
            <a:gdLst>
              <a:gd name="connsiteX0" fmla="*/ 0 w 1946017"/>
              <a:gd name="connsiteY0" fmla="*/ 0 h 2160240"/>
              <a:gd name="connsiteX1" fmla="*/ 579939 w 1946017"/>
              <a:gd name="connsiteY1" fmla="*/ 0 h 2160240"/>
              <a:gd name="connsiteX2" fmla="*/ 584051 w 1946017"/>
              <a:gd name="connsiteY2" fmla="*/ 3820 h 2160240"/>
              <a:gd name="connsiteX3" fmla="*/ 622151 w 1946017"/>
              <a:gd name="connsiteY3" fmla="*/ 51445 h 2160240"/>
              <a:gd name="connsiteX4" fmla="*/ 679301 w 1946017"/>
              <a:gd name="connsiteY4" fmla="*/ 89545 h 2160240"/>
              <a:gd name="connsiteX5" fmla="*/ 707876 w 1946017"/>
              <a:gd name="connsiteY5" fmla="*/ 165745 h 2160240"/>
              <a:gd name="connsiteX6" fmla="*/ 774551 w 1946017"/>
              <a:gd name="connsiteY6" fmla="*/ 241945 h 2160240"/>
              <a:gd name="connsiteX7" fmla="*/ 793601 w 1946017"/>
              <a:gd name="connsiteY7" fmla="*/ 270520 h 2160240"/>
              <a:gd name="connsiteX8" fmla="*/ 803126 w 1946017"/>
              <a:gd name="connsiteY8" fmla="*/ 299095 h 2160240"/>
              <a:gd name="connsiteX9" fmla="*/ 831701 w 1946017"/>
              <a:gd name="connsiteY9" fmla="*/ 318145 h 2160240"/>
              <a:gd name="connsiteX10" fmla="*/ 926951 w 1946017"/>
              <a:gd name="connsiteY10" fmla="*/ 337195 h 2160240"/>
              <a:gd name="connsiteX11" fmla="*/ 936476 w 1946017"/>
              <a:gd name="connsiteY11" fmla="*/ 537220 h 2160240"/>
              <a:gd name="connsiteX12" fmla="*/ 879326 w 1946017"/>
              <a:gd name="connsiteY12" fmla="*/ 575320 h 2160240"/>
              <a:gd name="connsiteX13" fmla="*/ 869801 w 1946017"/>
              <a:gd name="connsiteY13" fmla="*/ 603895 h 2160240"/>
              <a:gd name="connsiteX14" fmla="*/ 841226 w 1946017"/>
              <a:gd name="connsiteY14" fmla="*/ 622945 h 2160240"/>
              <a:gd name="connsiteX15" fmla="*/ 812651 w 1946017"/>
              <a:gd name="connsiteY15" fmla="*/ 651520 h 2160240"/>
              <a:gd name="connsiteX16" fmla="*/ 774551 w 1946017"/>
              <a:gd name="connsiteY16" fmla="*/ 699145 h 2160240"/>
              <a:gd name="connsiteX17" fmla="*/ 755501 w 1946017"/>
              <a:gd name="connsiteY17" fmla="*/ 727720 h 2160240"/>
              <a:gd name="connsiteX18" fmla="*/ 698351 w 1946017"/>
              <a:gd name="connsiteY18" fmla="*/ 775345 h 2160240"/>
              <a:gd name="connsiteX19" fmla="*/ 698351 w 1946017"/>
              <a:gd name="connsiteY19" fmla="*/ 1118245 h 2160240"/>
              <a:gd name="connsiteX20" fmla="*/ 736451 w 1946017"/>
              <a:gd name="connsiteY20" fmla="*/ 1156345 h 2160240"/>
              <a:gd name="connsiteX21" fmla="*/ 755501 w 1946017"/>
              <a:gd name="connsiteY21" fmla="*/ 1184920 h 2160240"/>
              <a:gd name="connsiteX22" fmla="*/ 793601 w 1946017"/>
              <a:gd name="connsiteY22" fmla="*/ 1242070 h 2160240"/>
              <a:gd name="connsiteX23" fmla="*/ 822176 w 1946017"/>
              <a:gd name="connsiteY23" fmla="*/ 1251595 h 2160240"/>
              <a:gd name="connsiteX24" fmla="*/ 841226 w 1946017"/>
              <a:gd name="connsiteY24" fmla="*/ 1280170 h 2160240"/>
              <a:gd name="connsiteX25" fmla="*/ 898376 w 1946017"/>
              <a:gd name="connsiteY25" fmla="*/ 1318270 h 2160240"/>
              <a:gd name="connsiteX26" fmla="*/ 917426 w 1946017"/>
              <a:gd name="connsiteY26" fmla="*/ 1346845 h 2160240"/>
              <a:gd name="connsiteX27" fmla="*/ 946001 w 1946017"/>
              <a:gd name="connsiteY27" fmla="*/ 1365895 h 2160240"/>
              <a:gd name="connsiteX28" fmla="*/ 1088876 w 1946017"/>
              <a:gd name="connsiteY28" fmla="*/ 1394470 h 2160240"/>
              <a:gd name="connsiteX29" fmla="*/ 1174601 w 1946017"/>
              <a:gd name="connsiteY29" fmla="*/ 1442095 h 2160240"/>
              <a:gd name="connsiteX30" fmla="*/ 1250801 w 1946017"/>
              <a:gd name="connsiteY30" fmla="*/ 1451620 h 2160240"/>
              <a:gd name="connsiteX31" fmla="*/ 1279376 w 1946017"/>
              <a:gd name="connsiteY31" fmla="*/ 1461145 h 2160240"/>
              <a:gd name="connsiteX32" fmla="*/ 1431776 w 1946017"/>
              <a:gd name="connsiteY32" fmla="*/ 1480195 h 2160240"/>
              <a:gd name="connsiteX33" fmla="*/ 1708001 w 1946017"/>
              <a:gd name="connsiteY33" fmla="*/ 1480195 h 2160240"/>
              <a:gd name="connsiteX34" fmla="*/ 1765151 w 1946017"/>
              <a:gd name="connsiteY34" fmla="*/ 1461145 h 2160240"/>
              <a:gd name="connsiteX35" fmla="*/ 1803251 w 1946017"/>
              <a:gd name="connsiteY35" fmla="*/ 1403995 h 2160240"/>
              <a:gd name="connsiteX36" fmla="*/ 1812776 w 1946017"/>
              <a:gd name="connsiteY36" fmla="*/ 1375420 h 2160240"/>
              <a:gd name="connsiteX37" fmla="*/ 1841351 w 1946017"/>
              <a:gd name="connsiteY37" fmla="*/ 1356370 h 2160240"/>
              <a:gd name="connsiteX38" fmla="*/ 1860401 w 1946017"/>
              <a:gd name="connsiteY38" fmla="*/ 1327795 h 2160240"/>
              <a:gd name="connsiteX39" fmla="*/ 1888976 w 1946017"/>
              <a:gd name="connsiteY39" fmla="*/ 1318270 h 2160240"/>
              <a:gd name="connsiteX40" fmla="*/ 1919597 w 1946017"/>
              <a:gd name="connsiteY40" fmla="*/ 1297385 h 2160240"/>
              <a:gd name="connsiteX41" fmla="*/ 1946017 w 1946017"/>
              <a:gd name="connsiteY41" fmla="*/ 1270755 h 2160240"/>
              <a:gd name="connsiteX42" fmla="*/ 1946017 w 1946017"/>
              <a:gd name="connsiteY42" fmla="*/ 2160240 h 2160240"/>
              <a:gd name="connsiteX43" fmla="*/ 0 w 1946017"/>
              <a:gd name="connsiteY43" fmla="*/ 216024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46017" h="2160240">
                <a:moveTo>
                  <a:pt x="0" y="0"/>
                </a:moveTo>
                <a:lnTo>
                  <a:pt x="579939" y="0"/>
                </a:lnTo>
                <a:lnTo>
                  <a:pt x="584051" y="3820"/>
                </a:lnTo>
                <a:cubicBezTo>
                  <a:pt x="598426" y="18195"/>
                  <a:pt x="607040" y="37845"/>
                  <a:pt x="622151" y="51445"/>
                </a:cubicBezTo>
                <a:cubicBezTo>
                  <a:pt x="639169" y="66761"/>
                  <a:pt x="679301" y="89545"/>
                  <a:pt x="679301" y="89545"/>
                </a:cubicBezTo>
                <a:cubicBezTo>
                  <a:pt x="740622" y="181527"/>
                  <a:pt x="649026" y="36274"/>
                  <a:pt x="707876" y="165745"/>
                </a:cubicBezTo>
                <a:cubicBezTo>
                  <a:pt x="732034" y="218892"/>
                  <a:pt x="737072" y="216959"/>
                  <a:pt x="774551" y="241945"/>
                </a:cubicBezTo>
                <a:cubicBezTo>
                  <a:pt x="780901" y="251470"/>
                  <a:pt x="788481" y="260281"/>
                  <a:pt x="793601" y="270520"/>
                </a:cubicBezTo>
                <a:cubicBezTo>
                  <a:pt x="798091" y="279500"/>
                  <a:pt x="796854" y="291255"/>
                  <a:pt x="803126" y="299095"/>
                </a:cubicBezTo>
                <a:cubicBezTo>
                  <a:pt x="810277" y="308034"/>
                  <a:pt x="821462" y="313025"/>
                  <a:pt x="831701" y="318145"/>
                </a:cubicBezTo>
                <a:cubicBezTo>
                  <a:pt x="858300" y="331445"/>
                  <a:pt x="902380" y="333685"/>
                  <a:pt x="926951" y="337195"/>
                </a:cubicBezTo>
                <a:cubicBezTo>
                  <a:pt x="971249" y="403641"/>
                  <a:pt x="979148" y="403108"/>
                  <a:pt x="936476" y="537220"/>
                </a:cubicBezTo>
                <a:cubicBezTo>
                  <a:pt x="929534" y="559037"/>
                  <a:pt x="879326" y="575320"/>
                  <a:pt x="879326" y="575320"/>
                </a:cubicBezTo>
                <a:cubicBezTo>
                  <a:pt x="876151" y="584845"/>
                  <a:pt x="876073" y="596055"/>
                  <a:pt x="869801" y="603895"/>
                </a:cubicBezTo>
                <a:cubicBezTo>
                  <a:pt x="862650" y="612834"/>
                  <a:pt x="850020" y="615616"/>
                  <a:pt x="841226" y="622945"/>
                </a:cubicBezTo>
                <a:cubicBezTo>
                  <a:pt x="830878" y="631569"/>
                  <a:pt x="822176" y="641995"/>
                  <a:pt x="812651" y="651520"/>
                </a:cubicBezTo>
                <a:cubicBezTo>
                  <a:pt x="794108" y="707150"/>
                  <a:pt x="817635" y="656061"/>
                  <a:pt x="774551" y="699145"/>
                </a:cubicBezTo>
                <a:cubicBezTo>
                  <a:pt x="766456" y="707240"/>
                  <a:pt x="762830" y="718926"/>
                  <a:pt x="755501" y="727720"/>
                </a:cubicBezTo>
                <a:cubicBezTo>
                  <a:pt x="732582" y="755222"/>
                  <a:pt x="726448" y="756614"/>
                  <a:pt x="698351" y="775345"/>
                </a:cubicBezTo>
                <a:cubicBezTo>
                  <a:pt x="656350" y="901347"/>
                  <a:pt x="681501" y="814947"/>
                  <a:pt x="698351" y="1118245"/>
                </a:cubicBezTo>
                <a:cubicBezTo>
                  <a:pt x="700268" y="1152751"/>
                  <a:pt x="709134" y="1147239"/>
                  <a:pt x="736451" y="1156345"/>
                </a:cubicBezTo>
                <a:cubicBezTo>
                  <a:pt x="742801" y="1165870"/>
                  <a:pt x="750381" y="1174681"/>
                  <a:pt x="755501" y="1184920"/>
                </a:cubicBezTo>
                <a:cubicBezTo>
                  <a:pt x="772977" y="1219871"/>
                  <a:pt x="752975" y="1214986"/>
                  <a:pt x="793601" y="1242070"/>
                </a:cubicBezTo>
                <a:cubicBezTo>
                  <a:pt x="801955" y="1247639"/>
                  <a:pt x="812651" y="1248420"/>
                  <a:pt x="822176" y="1251595"/>
                </a:cubicBezTo>
                <a:cubicBezTo>
                  <a:pt x="828526" y="1261120"/>
                  <a:pt x="832611" y="1272632"/>
                  <a:pt x="841226" y="1280170"/>
                </a:cubicBezTo>
                <a:cubicBezTo>
                  <a:pt x="858456" y="1295247"/>
                  <a:pt x="898376" y="1318270"/>
                  <a:pt x="898376" y="1318270"/>
                </a:cubicBezTo>
                <a:cubicBezTo>
                  <a:pt x="904726" y="1327795"/>
                  <a:pt x="909331" y="1338750"/>
                  <a:pt x="917426" y="1346845"/>
                </a:cubicBezTo>
                <a:cubicBezTo>
                  <a:pt x="925521" y="1354940"/>
                  <a:pt x="935540" y="1361246"/>
                  <a:pt x="946001" y="1365895"/>
                </a:cubicBezTo>
                <a:cubicBezTo>
                  <a:pt x="1002285" y="1390910"/>
                  <a:pt x="1023486" y="1387204"/>
                  <a:pt x="1088876" y="1394470"/>
                </a:cubicBezTo>
                <a:cubicBezTo>
                  <a:pt x="1118539" y="1414245"/>
                  <a:pt x="1140023" y="1435808"/>
                  <a:pt x="1174601" y="1442095"/>
                </a:cubicBezTo>
                <a:cubicBezTo>
                  <a:pt x="1199786" y="1446674"/>
                  <a:pt x="1225401" y="1448445"/>
                  <a:pt x="1250801" y="1451620"/>
                </a:cubicBezTo>
                <a:cubicBezTo>
                  <a:pt x="1260326" y="1454795"/>
                  <a:pt x="1269575" y="1458967"/>
                  <a:pt x="1279376" y="1461145"/>
                </a:cubicBezTo>
                <a:cubicBezTo>
                  <a:pt x="1327716" y="1471887"/>
                  <a:pt x="1383865" y="1475404"/>
                  <a:pt x="1431776" y="1480195"/>
                </a:cubicBezTo>
                <a:cubicBezTo>
                  <a:pt x="1534668" y="1514492"/>
                  <a:pt x="1483677" y="1501225"/>
                  <a:pt x="1708001" y="1480195"/>
                </a:cubicBezTo>
                <a:cubicBezTo>
                  <a:pt x="1727994" y="1478321"/>
                  <a:pt x="1765151" y="1461145"/>
                  <a:pt x="1765151" y="1461145"/>
                </a:cubicBezTo>
                <a:cubicBezTo>
                  <a:pt x="1777851" y="1442095"/>
                  <a:pt x="1796011" y="1425715"/>
                  <a:pt x="1803251" y="1403995"/>
                </a:cubicBezTo>
                <a:cubicBezTo>
                  <a:pt x="1806426" y="1394470"/>
                  <a:pt x="1806504" y="1383260"/>
                  <a:pt x="1812776" y="1375420"/>
                </a:cubicBezTo>
                <a:cubicBezTo>
                  <a:pt x="1819927" y="1366481"/>
                  <a:pt x="1831826" y="1362720"/>
                  <a:pt x="1841351" y="1356370"/>
                </a:cubicBezTo>
                <a:cubicBezTo>
                  <a:pt x="1847701" y="1346845"/>
                  <a:pt x="1851462" y="1334946"/>
                  <a:pt x="1860401" y="1327795"/>
                </a:cubicBezTo>
                <a:cubicBezTo>
                  <a:pt x="1868241" y="1321523"/>
                  <a:pt x="1879996" y="1322760"/>
                  <a:pt x="1888976" y="1318270"/>
                </a:cubicBezTo>
                <a:cubicBezTo>
                  <a:pt x="1902237" y="1311640"/>
                  <a:pt x="1911258" y="1305000"/>
                  <a:pt x="1919597" y="1297385"/>
                </a:cubicBezTo>
                <a:lnTo>
                  <a:pt x="1946017" y="1270755"/>
                </a:lnTo>
                <a:lnTo>
                  <a:pt x="1946017" y="2160240"/>
                </a:lnTo>
                <a:lnTo>
                  <a:pt x="0" y="2160240"/>
                </a:lnTo>
                <a:close/>
              </a:path>
            </a:pathLst>
          </a:custGeom>
        </p:spPr>
      </p:pic>
      <p:pic>
        <p:nvPicPr>
          <p:cNvPr id="14" name="Obraz 13">
            <a:hlinkClick r:id="" action="ppaction://macro?name=DragandDrop"/>
            <a:extLst>
              <a:ext uri="{FF2B5EF4-FFF2-40B4-BE49-F238E27FC236}">
                <a16:creationId xmlns:a16="http://schemas.microsoft.com/office/drawing/2014/main" id="{A26C0112-FB65-4AFE-ACA3-D90865FAB9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1" b="96235" l="2357" r="98990">
                        <a14:foregroundMark x1="46801" y1="3529" x2="72054" y2="24000"/>
                        <a14:foregroundMark x1="72054" y1="24000" x2="82492" y2="29647"/>
                        <a14:foregroundMark x1="82492" y1="29647" x2="89899" y2="36706"/>
                        <a14:foregroundMark x1="89899" y1="36706" x2="94276" y2="37176"/>
                        <a14:foregroundMark x1="4377" y1="23059" x2="30303" y2="12235"/>
                        <a14:foregroundMark x1="30303" y1="12235" x2="40404" y2="5647"/>
                        <a14:foregroundMark x1="40404" y1="5647" x2="49832" y2="4471"/>
                        <a14:foregroundMark x1="10774" y1="20941" x2="2357" y2="38588"/>
                        <a14:foregroundMark x1="2357" y1="38588" x2="2357" y2="40235"/>
                        <a14:foregroundMark x1="23569" y1="75765" x2="36027" y2="75059"/>
                        <a14:foregroundMark x1="36027" y1="75059" x2="34680" y2="83059"/>
                        <a14:foregroundMark x1="51852" y1="76235" x2="63636" y2="73412"/>
                        <a14:foregroundMark x1="63636" y1="73412" x2="74411" y2="77176"/>
                        <a14:foregroundMark x1="74411" y1="77176" x2="69697" y2="85176"/>
                        <a14:foregroundMark x1="69697" y1="85176" x2="57912" y2="86824"/>
                        <a14:foregroundMark x1="57912" y1="86824" x2="56229" y2="77647"/>
                        <a14:foregroundMark x1="56229" y1="77647" x2="64310" y2="71294"/>
                        <a14:foregroundMark x1="64310" y1="71294" x2="67003" y2="72235"/>
                        <a14:foregroundMark x1="27273" y1="72235" x2="39731" y2="72000"/>
                        <a14:foregroundMark x1="39731" y1="72000" x2="43434" y2="80235"/>
                        <a14:foregroundMark x1="43434" y1="80235" x2="32997" y2="84706"/>
                        <a14:foregroundMark x1="32997" y1="84706" x2="22559" y2="80706"/>
                        <a14:foregroundMark x1="22559" y1="80706" x2="26263" y2="72706"/>
                        <a14:foregroundMark x1="26263" y1="72706" x2="26936" y2="72471"/>
                        <a14:foregroundMark x1="11785" y1="73412" x2="11785" y2="73412"/>
                        <a14:foregroundMark x1="4714" y1="69412" x2="10774" y2="79059"/>
                        <a14:foregroundMark x1="14141" y1="90588" x2="25926" y2="95059"/>
                        <a14:foregroundMark x1="25926" y1="95059" x2="35017" y2="90588"/>
                        <a14:foregroundMark x1="40401" y1="94017" x2="34343" y2="94824"/>
                        <a14:foregroundMark x1="38721" y1="96000" x2="25926" y2="96235"/>
                        <a14:foregroundMark x1="25926" y1="96235" x2="14478" y2="94118"/>
                        <a14:foregroundMark x1="14478" y1="94118" x2="10101" y2="77412"/>
                        <a14:foregroundMark x1="10101" y1="77412" x2="9091" y2="76706"/>
                        <a14:foregroundMark x1="36700" y1="90353" x2="36700" y2="90353"/>
                        <a14:foregroundMark x1="38384" y1="91059" x2="38384" y2="91059"/>
                        <a14:foregroundMark x1="95286" y1="28706" x2="98990" y2="36471"/>
                        <a14:foregroundMark x1="43434" y1="94824" x2="43434" y2="94824"/>
                        <a14:foregroundMark x1="44781" y1="96235" x2="44781" y2="96235"/>
                        <a14:backgroundMark x1="46128" y1="93412" x2="46128" y2="94588"/>
                      </a14:backgroundRemoval>
                    </a14:imgEffect>
                  </a14:imgLayer>
                </a14:imgProps>
              </a:ext>
            </a:extLst>
          </a:blip>
          <a:srcRect t="62779" r="51444" b="-446"/>
          <a:stretch/>
        </p:blipFill>
        <p:spPr>
          <a:xfrm flipH="1">
            <a:off x="8317428" y="4684440"/>
            <a:ext cx="1946017" cy="2160240"/>
          </a:xfrm>
          <a:custGeom>
            <a:avLst/>
            <a:gdLst>
              <a:gd name="connsiteX0" fmla="*/ 0 w 1946017"/>
              <a:gd name="connsiteY0" fmla="*/ 0 h 2160240"/>
              <a:gd name="connsiteX1" fmla="*/ 579939 w 1946017"/>
              <a:gd name="connsiteY1" fmla="*/ 0 h 2160240"/>
              <a:gd name="connsiteX2" fmla="*/ 584051 w 1946017"/>
              <a:gd name="connsiteY2" fmla="*/ 3820 h 2160240"/>
              <a:gd name="connsiteX3" fmla="*/ 622151 w 1946017"/>
              <a:gd name="connsiteY3" fmla="*/ 51445 h 2160240"/>
              <a:gd name="connsiteX4" fmla="*/ 679301 w 1946017"/>
              <a:gd name="connsiteY4" fmla="*/ 89545 h 2160240"/>
              <a:gd name="connsiteX5" fmla="*/ 707876 w 1946017"/>
              <a:gd name="connsiteY5" fmla="*/ 165745 h 2160240"/>
              <a:gd name="connsiteX6" fmla="*/ 774551 w 1946017"/>
              <a:gd name="connsiteY6" fmla="*/ 241945 h 2160240"/>
              <a:gd name="connsiteX7" fmla="*/ 793601 w 1946017"/>
              <a:gd name="connsiteY7" fmla="*/ 270520 h 2160240"/>
              <a:gd name="connsiteX8" fmla="*/ 803126 w 1946017"/>
              <a:gd name="connsiteY8" fmla="*/ 299095 h 2160240"/>
              <a:gd name="connsiteX9" fmla="*/ 831701 w 1946017"/>
              <a:gd name="connsiteY9" fmla="*/ 318145 h 2160240"/>
              <a:gd name="connsiteX10" fmla="*/ 926951 w 1946017"/>
              <a:gd name="connsiteY10" fmla="*/ 337195 h 2160240"/>
              <a:gd name="connsiteX11" fmla="*/ 936476 w 1946017"/>
              <a:gd name="connsiteY11" fmla="*/ 537220 h 2160240"/>
              <a:gd name="connsiteX12" fmla="*/ 879326 w 1946017"/>
              <a:gd name="connsiteY12" fmla="*/ 575320 h 2160240"/>
              <a:gd name="connsiteX13" fmla="*/ 869801 w 1946017"/>
              <a:gd name="connsiteY13" fmla="*/ 603895 h 2160240"/>
              <a:gd name="connsiteX14" fmla="*/ 841226 w 1946017"/>
              <a:gd name="connsiteY14" fmla="*/ 622945 h 2160240"/>
              <a:gd name="connsiteX15" fmla="*/ 812651 w 1946017"/>
              <a:gd name="connsiteY15" fmla="*/ 651520 h 2160240"/>
              <a:gd name="connsiteX16" fmla="*/ 774551 w 1946017"/>
              <a:gd name="connsiteY16" fmla="*/ 699145 h 2160240"/>
              <a:gd name="connsiteX17" fmla="*/ 755501 w 1946017"/>
              <a:gd name="connsiteY17" fmla="*/ 727720 h 2160240"/>
              <a:gd name="connsiteX18" fmla="*/ 698351 w 1946017"/>
              <a:gd name="connsiteY18" fmla="*/ 775345 h 2160240"/>
              <a:gd name="connsiteX19" fmla="*/ 698351 w 1946017"/>
              <a:gd name="connsiteY19" fmla="*/ 1118245 h 2160240"/>
              <a:gd name="connsiteX20" fmla="*/ 736451 w 1946017"/>
              <a:gd name="connsiteY20" fmla="*/ 1156345 h 2160240"/>
              <a:gd name="connsiteX21" fmla="*/ 755501 w 1946017"/>
              <a:gd name="connsiteY21" fmla="*/ 1184920 h 2160240"/>
              <a:gd name="connsiteX22" fmla="*/ 793601 w 1946017"/>
              <a:gd name="connsiteY22" fmla="*/ 1242070 h 2160240"/>
              <a:gd name="connsiteX23" fmla="*/ 822176 w 1946017"/>
              <a:gd name="connsiteY23" fmla="*/ 1251595 h 2160240"/>
              <a:gd name="connsiteX24" fmla="*/ 841226 w 1946017"/>
              <a:gd name="connsiteY24" fmla="*/ 1280170 h 2160240"/>
              <a:gd name="connsiteX25" fmla="*/ 898376 w 1946017"/>
              <a:gd name="connsiteY25" fmla="*/ 1318270 h 2160240"/>
              <a:gd name="connsiteX26" fmla="*/ 917426 w 1946017"/>
              <a:gd name="connsiteY26" fmla="*/ 1346845 h 2160240"/>
              <a:gd name="connsiteX27" fmla="*/ 946001 w 1946017"/>
              <a:gd name="connsiteY27" fmla="*/ 1365895 h 2160240"/>
              <a:gd name="connsiteX28" fmla="*/ 1088876 w 1946017"/>
              <a:gd name="connsiteY28" fmla="*/ 1394470 h 2160240"/>
              <a:gd name="connsiteX29" fmla="*/ 1174601 w 1946017"/>
              <a:gd name="connsiteY29" fmla="*/ 1442095 h 2160240"/>
              <a:gd name="connsiteX30" fmla="*/ 1250801 w 1946017"/>
              <a:gd name="connsiteY30" fmla="*/ 1451620 h 2160240"/>
              <a:gd name="connsiteX31" fmla="*/ 1279376 w 1946017"/>
              <a:gd name="connsiteY31" fmla="*/ 1461145 h 2160240"/>
              <a:gd name="connsiteX32" fmla="*/ 1431776 w 1946017"/>
              <a:gd name="connsiteY32" fmla="*/ 1480195 h 2160240"/>
              <a:gd name="connsiteX33" fmla="*/ 1708001 w 1946017"/>
              <a:gd name="connsiteY33" fmla="*/ 1480195 h 2160240"/>
              <a:gd name="connsiteX34" fmla="*/ 1765151 w 1946017"/>
              <a:gd name="connsiteY34" fmla="*/ 1461145 h 2160240"/>
              <a:gd name="connsiteX35" fmla="*/ 1803251 w 1946017"/>
              <a:gd name="connsiteY35" fmla="*/ 1403995 h 2160240"/>
              <a:gd name="connsiteX36" fmla="*/ 1812776 w 1946017"/>
              <a:gd name="connsiteY36" fmla="*/ 1375420 h 2160240"/>
              <a:gd name="connsiteX37" fmla="*/ 1841351 w 1946017"/>
              <a:gd name="connsiteY37" fmla="*/ 1356370 h 2160240"/>
              <a:gd name="connsiteX38" fmla="*/ 1860401 w 1946017"/>
              <a:gd name="connsiteY38" fmla="*/ 1327795 h 2160240"/>
              <a:gd name="connsiteX39" fmla="*/ 1888976 w 1946017"/>
              <a:gd name="connsiteY39" fmla="*/ 1318270 h 2160240"/>
              <a:gd name="connsiteX40" fmla="*/ 1919597 w 1946017"/>
              <a:gd name="connsiteY40" fmla="*/ 1297385 h 2160240"/>
              <a:gd name="connsiteX41" fmla="*/ 1946017 w 1946017"/>
              <a:gd name="connsiteY41" fmla="*/ 1270755 h 2160240"/>
              <a:gd name="connsiteX42" fmla="*/ 1946017 w 1946017"/>
              <a:gd name="connsiteY42" fmla="*/ 2160240 h 2160240"/>
              <a:gd name="connsiteX43" fmla="*/ 0 w 1946017"/>
              <a:gd name="connsiteY43" fmla="*/ 216024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46017" h="2160240">
                <a:moveTo>
                  <a:pt x="0" y="0"/>
                </a:moveTo>
                <a:lnTo>
                  <a:pt x="579939" y="0"/>
                </a:lnTo>
                <a:lnTo>
                  <a:pt x="584051" y="3820"/>
                </a:lnTo>
                <a:cubicBezTo>
                  <a:pt x="598426" y="18195"/>
                  <a:pt x="607040" y="37845"/>
                  <a:pt x="622151" y="51445"/>
                </a:cubicBezTo>
                <a:cubicBezTo>
                  <a:pt x="639169" y="66761"/>
                  <a:pt x="679301" y="89545"/>
                  <a:pt x="679301" y="89545"/>
                </a:cubicBezTo>
                <a:cubicBezTo>
                  <a:pt x="740622" y="181527"/>
                  <a:pt x="649026" y="36274"/>
                  <a:pt x="707876" y="165745"/>
                </a:cubicBezTo>
                <a:cubicBezTo>
                  <a:pt x="732034" y="218892"/>
                  <a:pt x="737072" y="216959"/>
                  <a:pt x="774551" y="241945"/>
                </a:cubicBezTo>
                <a:cubicBezTo>
                  <a:pt x="780901" y="251470"/>
                  <a:pt x="788481" y="260281"/>
                  <a:pt x="793601" y="270520"/>
                </a:cubicBezTo>
                <a:cubicBezTo>
                  <a:pt x="798091" y="279500"/>
                  <a:pt x="796854" y="291255"/>
                  <a:pt x="803126" y="299095"/>
                </a:cubicBezTo>
                <a:cubicBezTo>
                  <a:pt x="810277" y="308034"/>
                  <a:pt x="821462" y="313025"/>
                  <a:pt x="831701" y="318145"/>
                </a:cubicBezTo>
                <a:cubicBezTo>
                  <a:pt x="858300" y="331445"/>
                  <a:pt x="902380" y="333685"/>
                  <a:pt x="926951" y="337195"/>
                </a:cubicBezTo>
                <a:cubicBezTo>
                  <a:pt x="971249" y="403641"/>
                  <a:pt x="979148" y="403108"/>
                  <a:pt x="936476" y="537220"/>
                </a:cubicBezTo>
                <a:cubicBezTo>
                  <a:pt x="929534" y="559037"/>
                  <a:pt x="879326" y="575320"/>
                  <a:pt x="879326" y="575320"/>
                </a:cubicBezTo>
                <a:cubicBezTo>
                  <a:pt x="876151" y="584845"/>
                  <a:pt x="876073" y="596055"/>
                  <a:pt x="869801" y="603895"/>
                </a:cubicBezTo>
                <a:cubicBezTo>
                  <a:pt x="862650" y="612834"/>
                  <a:pt x="850020" y="615616"/>
                  <a:pt x="841226" y="622945"/>
                </a:cubicBezTo>
                <a:cubicBezTo>
                  <a:pt x="830878" y="631569"/>
                  <a:pt x="822176" y="641995"/>
                  <a:pt x="812651" y="651520"/>
                </a:cubicBezTo>
                <a:cubicBezTo>
                  <a:pt x="794108" y="707150"/>
                  <a:pt x="817635" y="656061"/>
                  <a:pt x="774551" y="699145"/>
                </a:cubicBezTo>
                <a:cubicBezTo>
                  <a:pt x="766456" y="707240"/>
                  <a:pt x="762830" y="718926"/>
                  <a:pt x="755501" y="727720"/>
                </a:cubicBezTo>
                <a:cubicBezTo>
                  <a:pt x="732582" y="755222"/>
                  <a:pt x="726448" y="756614"/>
                  <a:pt x="698351" y="775345"/>
                </a:cubicBezTo>
                <a:cubicBezTo>
                  <a:pt x="656350" y="901347"/>
                  <a:pt x="681501" y="814947"/>
                  <a:pt x="698351" y="1118245"/>
                </a:cubicBezTo>
                <a:cubicBezTo>
                  <a:pt x="700268" y="1152751"/>
                  <a:pt x="709134" y="1147239"/>
                  <a:pt x="736451" y="1156345"/>
                </a:cubicBezTo>
                <a:cubicBezTo>
                  <a:pt x="742801" y="1165870"/>
                  <a:pt x="750381" y="1174681"/>
                  <a:pt x="755501" y="1184920"/>
                </a:cubicBezTo>
                <a:cubicBezTo>
                  <a:pt x="772977" y="1219871"/>
                  <a:pt x="752975" y="1214986"/>
                  <a:pt x="793601" y="1242070"/>
                </a:cubicBezTo>
                <a:cubicBezTo>
                  <a:pt x="801955" y="1247639"/>
                  <a:pt x="812651" y="1248420"/>
                  <a:pt x="822176" y="1251595"/>
                </a:cubicBezTo>
                <a:cubicBezTo>
                  <a:pt x="828526" y="1261120"/>
                  <a:pt x="832611" y="1272632"/>
                  <a:pt x="841226" y="1280170"/>
                </a:cubicBezTo>
                <a:cubicBezTo>
                  <a:pt x="858456" y="1295247"/>
                  <a:pt x="898376" y="1318270"/>
                  <a:pt x="898376" y="1318270"/>
                </a:cubicBezTo>
                <a:cubicBezTo>
                  <a:pt x="904726" y="1327795"/>
                  <a:pt x="909331" y="1338750"/>
                  <a:pt x="917426" y="1346845"/>
                </a:cubicBezTo>
                <a:cubicBezTo>
                  <a:pt x="925521" y="1354940"/>
                  <a:pt x="935540" y="1361246"/>
                  <a:pt x="946001" y="1365895"/>
                </a:cubicBezTo>
                <a:cubicBezTo>
                  <a:pt x="1002285" y="1390910"/>
                  <a:pt x="1023486" y="1387204"/>
                  <a:pt x="1088876" y="1394470"/>
                </a:cubicBezTo>
                <a:cubicBezTo>
                  <a:pt x="1118539" y="1414245"/>
                  <a:pt x="1140023" y="1435808"/>
                  <a:pt x="1174601" y="1442095"/>
                </a:cubicBezTo>
                <a:cubicBezTo>
                  <a:pt x="1199786" y="1446674"/>
                  <a:pt x="1225401" y="1448445"/>
                  <a:pt x="1250801" y="1451620"/>
                </a:cubicBezTo>
                <a:cubicBezTo>
                  <a:pt x="1260326" y="1454795"/>
                  <a:pt x="1269575" y="1458967"/>
                  <a:pt x="1279376" y="1461145"/>
                </a:cubicBezTo>
                <a:cubicBezTo>
                  <a:pt x="1327716" y="1471887"/>
                  <a:pt x="1383865" y="1475404"/>
                  <a:pt x="1431776" y="1480195"/>
                </a:cubicBezTo>
                <a:cubicBezTo>
                  <a:pt x="1534668" y="1514492"/>
                  <a:pt x="1483677" y="1501225"/>
                  <a:pt x="1708001" y="1480195"/>
                </a:cubicBezTo>
                <a:cubicBezTo>
                  <a:pt x="1727994" y="1478321"/>
                  <a:pt x="1765151" y="1461145"/>
                  <a:pt x="1765151" y="1461145"/>
                </a:cubicBezTo>
                <a:cubicBezTo>
                  <a:pt x="1777851" y="1442095"/>
                  <a:pt x="1796011" y="1425715"/>
                  <a:pt x="1803251" y="1403995"/>
                </a:cubicBezTo>
                <a:cubicBezTo>
                  <a:pt x="1806426" y="1394470"/>
                  <a:pt x="1806504" y="1383260"/>
                  <a:pt x="1812776" y="1375420"/>
                </a:cubicBezTo>
                <a:cubicBezTo>
                  <a:pt x="1819927" y="1366481"/>
                  <a:pt x="1831826" y="1362720"/>
                  <a:pt x="1841351" y="1356370"/>
                </a:cubicBezTo>
                <a:cubicBezTo>
                  <a:pt x="1847701" y="1346845"/>
                  <a:pt x="1851462" y="1334946"/>
                  <a:pt x="1860401" y="1327795"/>
                </a:cubicBezTo>
                <a:cubicBezTo>
                  <a:pt x="1868241" y="1321523"/>
                  <a:pt x="1879996" y="1322760"/>
                  <a:pt x="1888976" y="1318270"/>
                </a:cubicBezTo>
                <a:cubicBezTo>
                  <a:pt x="1902237" y="1311640"/>
                  <a:pt x="1911258" y="1305000"/>
                  <a:pt x="1919597" y="1297385"/>
                </a:cubicBezTo>
                <a:lnTo>
                  <a:pt x="1946017" y="1270755"/>
                </a:lnTo>
                <a:lnTo>
                  <a:pt x="1946017" y="2160240"/>
                </a:lnTo>
                <a:lnTo>
                  <a:pt x="0" y="2160240"/>
                </a:lnTo>
                <a:close/>
              </a:path>
            </a:pathLst>
          </a:custGeom>
        </p:spPr>
      </p:pic>
      <p:pic>
        <p:nvPicPr>
          <p:cNvPr id="26" name="Obraz 25">
            <a:hlinkClick r:id="" action="ppaction://macro?name=DragandDrop"/>
            <a:extLst>
              <a:ext uri="{FF2B5EF4-FFF2-40B4-BE49-F238E27FC236}">
                <a16:creationId xmlns:a16="http://schemas.microsoft.com/office/drawing/2014/main" id="{19E6B2D3-F6CF-4521-BFB1-4BDF6519A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1" b="96235" l="2357" r="98990">
                        <a14:foregroundMark x1="46801" y1="3529" x2="72054" y2="24000"/>
                        <a14:foregroundMark x1="72054" y1="24000" x2="82492" y2="29647"/>
                        <a14:foregroundMark x1="82492" y1="29647" x2="89899" y2="36706"/>
                        <a14:foregroundMark x1="89899" y1="36706" x2="94276" y2="37176"/>
                        <a14:foregroundMark x1="4377" y1="23059" x2="30303" y2="12235"/>
                        <a14:foregroundMark x1="30303" y1="12235" x2="40404" y2="5647"/>
                        <a14:foregroundMark x1="40404" y1="5647" x2="49832" y2="4471"/>
                        <a14:foregroundMark x1="10774" y1="20941" x2="2357" y2="38588"/>
                        <a14:foregroundMark x1="2357" y1="38588" x2="2357" y2="40235"/>
                        <a14:foregroundMark x1="23569" y1="75765" x2="36027" y2="75059"/>
                        <a14:foregroundMark x1="36027" y1="75059" x2="34680" y2="83059"/>
                        <a14:foregroundMark x1="51852" y1="76235" x2="63636" y2="73412"/>
                        <a14:foregroundMark x1="63636" y1="73412" x2="74411" y2="77176"/>
                        <a14:foregroundMark x1="74411" y1="77176" x2="69697" y2="85176"/>
                        <a14:foregroundMark x1="69697" y1="85176" x2="57912" y2="86824"/>
                        <a14:foregroundMark x1="57912" y1="86824" x2="56229" y2="77647"/>
                        <a14:foregroundMark x1="56229" y1="77647" x2="64310" y2="71294"/>
                        <a14:foregroundMark x1="64310" y1="71294" x2="67003" y2="72235"/>
                        <a14:foregroundMark x1="27273" y1="72235" x2="39731" y2="72000"/>
                        <a14:foregroundMark x1="39731" y1="72000" x2="43434" y2="80235"/>
                        <a14:foregroundMark x1="43434" y1="80235" x2="32997" y2="84706"/>
                        <a14:foregroundMark x1="32997" y1="84706" x2="22559" y2="80706"/>
                        <a14:foregroundMark x1="22559" y1="80706" x2="26263" y2="72706"/>
                        <a14:foregroundMark x1="26263" y1="72706" x2="26936" y2="72471"/>
                        <a14:foregroundMark x1="11785" y1="73412" x2="11785" y2="73412"/>
                        <a14:foregroundMark x1="4714" y1="69412" x2="10774" y2="79059"/>
                        <a14:foregroundMark x1="14141" y1="90588" x2="25926" y2="95059"/>
                        <a14:foregroundMark x1="25926" y1="95059" x2="35017" y2="90588"/>
                        <a14:foregroundMark x1="40401" y1="94017" x2="34343" y2="94824"/>
                        <a14:foregroundMark x1="38721" y1="96000" x2="25926" y2="96235"/>
                        <a14:foregroundMark x1="25926" y1="96235" x2="14478" y2="94118"/>
                        <a14:foregroundMark x1="14478" y1="94118" x2="10101" y2="77412"/>
                        <a14:foregroundMark x1="10101" y1="77412" x2="9091" y2="76706"/>
                        <a14:foregroundMark x1="36700" y1="90353" x2="36700" y2="90353"/>
                        <a14:foregroundMark x1="38384" y1="91059" x2="38384" y2="91059"/>
                        <a14:foregroundMark x1="95286" y1="28706" x2="98990" y2="36471"/>
                        <a14:foregroundMark x1="43434" y1="94824" x2="43434" y2="94824"/>
                        <a14:foregroundMark x1="44781" y1="96235" x2="44781" y2="96235"/>
                        <a14:backgroundMark x1="46128" y1="93412" x2="46128" y2="94588"/>
                      </a14:backgroundRemoval>
                    </a14:imgEffect>
                  </a14:imgLayer>
                </a14:imgProps>
              </a:ext>
            </a:extLst>
          </a:blip>
          <a:srcRect b="29688"/>
          <a:stretch/>
        </p:blipFill>
        <p:spPr>
          <a:xfrm>
            <a:off x="8509935" y="-10011"/>
            <a:ext cx="3232662" cy="3252569"/>
          </a:xfrm>
          <a:custGeom>
            <a:avLst/>
            <a:gdLst>
              <a:gd name="connsiteX0" fmla="*/ 1012163 w 4007768"/>
              <a:gd name="connsiteY0" fmla="*/ 0 h 4032448"/>
              <a:gd name="connsiteX1" fmla="*/ 2995606 w 4007768"/>
              <a:gd name="connsiteY1" fmla="*/ 0 h 4032448"/>
              <a:gd name="connsiteX2" fmla="*/ 3085068 w 4007768"/>
              <a:gd name="connsiteY2" fmla="*/ 40360 h 4032448"/>
              <a:gd name="connsiteX3" fmla="*/ 3998370 w 4007768"/>
              <a:gd name="connsiteY3" fmla="*/ 895675 h 4032448"/>
              <a:gd name="connsiteX4" fmla="*/ 4007768 w 4007768"/>
              <a:gd name="connsiteY4" fmla="*/ 913945 h 4032448"/>
              <a:gd name="connsiteX5" fmla="*/ 4007768 w 4007768"/>
              <a:gd name="connsiteY5" fmla="*/ 2902479 h 4032448"/>
              <a:gd name="connsiteX6" fmla="*/ 3998370 w 4007768"/>
              <a:gd name="connsiteY6" fmla="*/ 2920749 h 4032448"/>
              <a:gd name="connsiteX7" fmla="*/ 2003884 w 4007768"/>
              <a:gd name="connsiteY7" fmla="*/ 4032448 h 4032448"/>
              <a:gd name="connsiteX8" fmla="*/ 9398 w 4007768"/>
              <a:gd name="connsiteY8" fmla="*/ 2920749 h 4032448"/>
              <a:gd name="connsiteX9" fmla="*/ 0 w 4007768"/>
              <a:gd name="connsiteY9" fmla="*/ 2902479 h 4032448"/>
              <a:gd name="connsiteX10" fmla="*/ 0 w 4007768"/>
              <a:gd name="connsiteY10" fmla="*/ 913945 h 4032448"/>
              <a:gd name="connsiteX11" fmla="*/ 9398 w 4007768"/>
              <a:gd name="connsiteY11" fmla="*/ 895675 h 4032448"/>
              <a:gd name="connsiteX12" fmla="*/ 922701 w 4007768"/>
              <a:gd name="connsiteY12" fmla="*/ 4036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07768" h="4032448">
                <a:moveTo>
                  <a:pt x="1012163" y="0"/>
                </a:moveTo>
                <a:lnTo>
                  <a:pt x="2995606" y="0"/>
                </a:lnTo>
                <a:lnTo>
                  <a:pt x="3085068" y="40360"/>
                </a:lnTo>
                <a:cubicBezTo>
                  <a:pt x="3470743" y="236569"/>
                  <a:pt x="3788859" y="534487"/>
                  <a:pt x="3998370" y="895675"/>
                </a:cubicBezTo>
                <a:lnTo>
                  <a:pt x="4007768" y="913945"/>
                </a:lnTo>
                <a:lnTo>
                  <a:pt x="4007768" y="2902479"/>
                </a:lnTo>
                <a:lnTo>
                  <a:pt x="3998370" y="2920749"/>
                </a:lnTo>
                <a:cubicBezTo>
                  <a:pt x="3614266" y="3582927"/>
                  <a:pt x="2865130" y="4032448"/>
                  <a:pt x="2003884" y="4032448"/>
                </a:cubicBezTo>
                <a:cubicBezTo>
                  <a:pt x="1142639" y="4032448"/>
                  <a:pt x="393502" y="3582927"/>
                  <a:pt x="9398" y="2920749"/>
                </a:cubicBezTo>
                <a:lnTo>
                  <a:pt x="0" y="2902479"/>
                </a:lnTo>
                <a:lnTo>
                  <a:pt x="0" y="913945"/>
                </a:lnTo>
                <a:lnTo>
                  <a:pt x="9398" y="895675"/>
                </a:lnTo>
                <a:cubicBezTo>
                  <a:pt x="218909" y="534487"/>
                  <a:pt x="537025" y="236569"/>
                  <a:pt x="922701" y="40360"/>
                </a:cubicBezTo>
                <a:close/>
              </a:path>
            </a:pathLst>
          </a:custGeom>
        </p:spPr>
      </p:pic>
      <p:pic>
        <p:nvPicPr>
          <p:cNvPr id="27" name="Obraz 26">
            <a:hlinkClick r:id="" action="ppaction://macro?name=DragandDrop"/>
            <a:extLst>
              <a:ext uri="{FF2B5EF4-FFF2-40B4-BE49-F238E27FC236}">
                <a16:creationId xmlns:a16="http://schemas.microsoft.com/office/drawing/2014/main" id="{0CFF2C78-1477-4ED9-8DE3-25D9E91CF0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1" b="96235" l="2357" r="98990">
                        <a14:foregroundMark x1="46801" y1="3529" x2="72054" y2="24000"/>
                        <a14:foregroundMark x1="72054" y1="24000" x2="82492" y2="29647"/>
                        <a14:foregroundMark x1="82492" y1="29647" x2="89899" y2="36706"/>
                        <a14:foregroundMark x1="89899" y1="36706" x2="94276" y2="37176"/>
                        <a14:foregroundMark x1="4377" y1="23059" x2="30303" y2="12235"/>
                        <a14:foregroundMark x1="30303" y1="12235" x2="40404" y2="5647"/>
                        <a14:foregroundMark x1="40404" y1="5647" x2="49832" y2="4471"/>
                        <a14:foregroundMark x1="10774" y1="20941" x2="2357" y2="38588"/>
                        <a14:foregroundMark x1="2357" y1="38588" x2="2357" y2="40235"/>
                        <a14:foregroundMark x1="23569" y1="75765" x2="36027" y2="75059"/>
                        <a14:foregroundMark x1="36027" y1="75059" x2="34680" y2="83059"/>
                        <a14:foregroundMark x1="51852" y1="76235" x2="63636" y2="73412"/>
                        <a14:foregroundMark x1="63636" y1="73412" x2="74411" y2="77176"/>
                        <a14:foregroundMark x1="74411" y1="77176" x2="69697" y2="85176"/>
                        <a14:foregroundMark x1="69697" y1="85176" x2="57912" y2="86824"/>
                        <a14:foregroundMark x1="57912" y1="86824" x2="56229" y2="77647"/>
                        <a14:foregroundMark x1="56229" y1="77647" x2="64310" y2="71294"/>
                        <a14:foregroundMark x1="64310" y1="71294" x2="67003" y2="72235"/>
                        <a14:foregroundMark x1="27273" y1="72235" x2="39731" y2="72000"/>
                        <a14:foregroundMark x1="39731" y1="72000" x2="43434" y2="80235"/>
                        <a14:foregroundMark x1="43434" y1="80235" x2="32997" y2="84706"/>
                        <a14:foregroundMark x1="32997" y1="84706" x2="22559" y2="80706"/>
                        <a14:foregroundMark x1="22559" y1="80706" x2="26263" y2="72706"/>
                        <a14:foregroundMark x1="26263" y1="72706" x2="26936" y2="72471"/>
                        <a14:foregroundMark x1="11785" y1="73412" x2="11785" y2="73412"/>
                        <a14:foregroundMark x1="4714" y1="69412" x2="10774" y2="79059"/>
                        <a14:foregroundMark x1="14141" y1="90588" x2="25926" y2="95059"/>
                        <a14:foregroundMark x1="25926" y1="95059" x2="35017" y2="90588"/>
                        <a14:foregroundMark x1="40401" y1="94017" x2="34343" y2="94824"/>
                        <a14:foregroundMark x1="38721" y1="96000" x2="25926" y2="96235"/>
                        <a14:foregroundMark x1="25926" y1="96235" x2="14478" y2="94118"/>
                        <a14:foregroundMark x1="14478" y1="94118" x2="10101" y2="77412"/>
                        <a14:foregroundMark x1="10101" y1="77412" x2="9091" y2="76706"/>
                        <a14:foregroundMark x1="36700" y1="90353" x2="36700" y2="90353"/>
                        <a14:foregroundMark x1="38384" y1="91059" x2="38384" y2="91059"/>
                        <a14:foregroundMark x1="95286" y1="28706" x2="98990" y2="36471"/>
                        <a14:foregroundMark x1="43434" y1="94824" x2="43434" y2="94824"/>
                        <a14:foregroundMark x1="44781" y1="96235" x2="44781" y2="96235"/>
                        <a14:backgroundMark x1="46128" y1="93412" x2="46128" y2="94588"/>
                      </a14:backgroundRemoval>
                    </a14:imgEffect>
                  </a14:imgLayer>
                </a14:imgProps>
              </a:ext>
            </a:extLst>
          </a:blip>
          <a:srcRect l="19063" t="69057" r="52190" b="11299"/>
          <a:stretch/>
        </p:blipFill>
        <p:spPr>
          <a:xfrm>
            <a:off x="11127289" y="2883321"/>
            <a:ext cx="1152128" cy="1126594"/>
          </a:xfrm>
          <a:custGeom>
            <a:avLst/>
            <a:gdLst>
              <a:gd name="connsiteX0" fmla="*/ 576064 w 1152128"/>
              <a:gd name="connsiteY0" fmla="*/ 0 h 1126594"/>
              <a:gd name="connsiteX1" fmla="*/ 1152128 w 1152128"/>
              <a:gd name="connsiteY1" fmla="*/ 563297 h 1126594"/>
              <a:gd name="connsiteX2" fmla="*/ 576064 w 1152128"/>
              <a:gd name="connsiteY2" fmla="*/ 1126594 h 1126594"/>
              <a:gd name="connsiteX3" fmla="*/ 0 w 1152128"/>
              <a:gd name="connsiteY3" fmla="*/ 563297 h 1126594"/>
              <a:gd name="connsiteX4" fmla="*/ 576064 w 1152128"/>
              <a:gd name="connsiteY4" fmla="*/ 0 h 112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128" h="1126594">
                <a:moveTo>
                  <a:pt x="576064" y="0"/>
                </a:moveTo>
                <a:cubicBezTo>
                  <a:pt x="894215" y="0"/>
                  <a:pt x="1152128" y="252197"/>
                  <a:pt x="1152128" y="563297"/>
                </a:cubicBezTo>
                <a:cubicBezTo>
                  <a:pt x="1152128" y="874397"/>
                  <a:pt x="894215" y="1126594"/>
                  <a:pt x="576064" y="1126594"/>
                </a:cubicBezTo>
                <a:cubicBezTo>
                  <a:pt x="257913" y="1126594"/>
                  <a:pt x="0" y="874397"/>
                  <a:pt x="0" y="563297"/>
                </a:cubicBezTo>
                <a:cubicBezTo>
                  <a:pt x="0" y="252197"/>
                  <a:pt x="257913" y="0"/>
                  <a:pt x="576064" y="0"/>
                </a:cubicBezTo>
                <a:close/>
              </a:path>
            </a:pathLst>
          </a:custGeom>
        </p:spPr>
      </p:pic>
      <p:pic>
        <p:nvPicPr>
          <p:cNvPr id="28" name="Obraz 27">
            <a:hlinkClick r:id="" action="ppaction://macro?name=DragandDrop"/>
            <a:extLst>
              <a:ext uri="{FF2B5EF4-FFF2-40B4-BE49-F238E27FC236}">
                <a16:creationId xmlns:a16="http://schemas.microsoft.com/office/drawing/2014/main" id="{9E43DE1C-4BCA-4C54-9C00-01B661DF9D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1" b="96235" l="2357" r="98990">
                        <a14:foregroundMark x1="46801" y1="3529" x2="72054" y2="24000"/>
                        <a14:foregroundMark x1="72054" y1="24000" x2="82492" y2="29647"/>
                        <a14:foregroundMark x1="82492" y1="29647" x2="89899" y2="36706"/>
                        <a14:foregroundMark x1="89899" y1="36706" x2="94276" y2="37176"/>
                        <a14:foregroundMark x1="4377" y1="23059" x2="30303" y2="12235"/>
                        <a14:foregroundMark x1="30303" y1="12235" x2="40404" y2="5647"/>
                        <a14:foregroundMark x1="40404" y1="5647" x2="49832" y2="4471"/>
                        <a14:foregroundMark x1="10774" y1="20941" x2="2357" y2="38588"/>
                        <a14:foregroundMark x1="2357" y1="38588" x2="2357" y2="40235"/>
                        <a14:foregroundMark x1="23569" y1="75765" x2="36027" y2="75059"/>
                        <a14:foregroundMark x1="36027" y1="75059" x2="34680" y2="83059"/>
                        <a14:foregroundMark x1="51852" y1="76235" x2="63636" y2="73412"/>
                        <a14:foregroundMark x1="63636" y1="73412" x2="74411" y2="77176"/>
                        <a14:foregroundMark x1="74411" y1="77176" x2="69697" y2="85176"/>
                        <a14:foregroundMark x1="69697" y1="85176" x2="57912" y2="86824"/>
                        <a14:foregroundMark x1="57912" y1="86824" x2="56229" y2="77647"/>
                        <a14:foregroundMark x1="56229" y1="77647" x2="64310" y2="71294"/>
                        <a14:foregroundMark x1="64310" y1="71294" x2="67003" y2="72235"/>
                        <a14:foregroundMark x1="27273" y1="72235" x2="39731" y2="72000"/>
                        <a14:foregroundMark x1="39731" y1="72000" x2="43434" y2="80235"/>
                        <a14:foregroundMark x1="43434" y1="80235" x2="32997" y2="84706"/>
                        <a14:foregroundMark x1="32997" y1="84706" x2="22559" y2="80706"/>
                        <a14:foregroundMark x1="22559" y1="80706" x2="26263" y2="72706"/>
                        <a14:foregroundMark x1="26263" y1="72706" x2="26936" y2="72471"/>
                        <a14:foregroundMark x1="11785" y1="73412" x2="11785" y2="73412"/>
                        <a14:foregroundMark x1="4714" y1="69412" x2="10774" y2="79059"/>
                        <a14:foregroundMark x1="14141" y1="90588" x2="25926" y2="95059"/>
                        <a14:foregroundMark x1="25926" y1="95059" x2="35017" y2="90588"/>
                        <a14:foregroundMark x1="40401" y1="94017" x2="34343" y2="94824"/>
                        <a14:foregroundMark x1="38721" y1="96000" x2="25926" y2="96235"/>
                        <a14:foregroundMark x1="25926" y1="96235" x2="14478" y2="94118"/>
                        <a14:foregroundMark x1="14478" y1="94118" x2="10101" y2="77412"/>
                        <a14:foregroundMark x1="10101" y1="77412" x2="9091" y2="76706"/>
                        <a14:foregroundMark x1="36700" y1="90353" x2="36700" y2="90353"/>
                        <a14:foregroundMark x1="38384" y1="91059" x2="38384" y2="91059"/>
                        <a14:foregroundMark x1="95286" y1="28706" x2="98990" y2="36471"/>
                        <a14:foregroundMark x1="43434" y1="94824" x2="43434" y2="94824"/>
                        <a14:foregroundMark x1="44781" y1="96235" x2="44781" y2="96235"/>
                        <a14:backgroundMark x1="46128" y1="93412" x2="46128" y2="94588"/>
                      </a14:backgroundRemoval>
                    </a14:imgEffect>
                  </a14:imgLayer>
                </a14:imgProps>
              </a:ext>
            </a:extLst>
          </a:blip>
          <a:srcRect b="29688"/>
          <a:stretch/>
        </p:blipFill>
        <p:spPr>
          <a:xfrm>
            <a:off x="7947365" y="-45730"/>
            <a:ext cx="3232662" cy="3252569"/>
          </a:xfrm>
          <a:custGeom>
            <a:avLst/>
            <a:gdLst>
              <a:gd name="connsiteX0" fmla="*/ 1012163 w 4007768"/>
              <a:gd name="connsiteY0" fmla="*/ 0 h 4032448"/>
              <a:gd name="connsiteX1" fmla="*/ 2995606 w 4007768"/>
              <a:gd name="connsiteY1" fmla="*/ 0 h 4032448"/>
              <a:gd name="connsiteX2" fmla="*/ 3085068 w 4007768"/>
              <a:gd name="connsiteY2" fmla="*/ 40360 h 4032448"/>
              <a:gd name="connsiteX3" fmla="*/ 3998370 w 4007768"/>
              <a:gd name="connsiteY3" fmla="*/ 895675 h 4032448"/>
              <a:gd name="connsiteX4" fmla="*/ 4007768 w 4007768"/>
              <a:gd name="connsiteY4" fmla="*/ 913945 h 4032448"/>
              <a:gd name="connsiteX5" fmla="*/ 4007768 w 4007768"/>
              <a:gd name="connsiteY5" fmla="*/ 2902479 h 4032448"/>
              <a:gd name="connsiteX6" fmla="*/ 3998370 w 4007768"/>
              <a:gd name="connsiteY6" fmla="*/ 2920749 h 4032448"/>
              <a:gd name="connsiteX7" fmla="*/ 2003884 w 4007768"/>
              <a:gd name="connsiteY7" fmla="*/ 4032448 h 4032448"/>
              <a:gd name="connsiteX8" fmla="*/ 9398 w 4007768"/>
              <a:gd name="connsiteY8" fmla="*/ 2920749 h 4032448"/>
              <a:gd name="connsiteX9" fmla="*/ 0 w 4007768"/>
              <a:gd name="connsiteY9" fmla="*/ 2902479 h 4032448"/>
              <a:gd name="connsiteX10" fmla="*/ 0 w 4007768"/>
              <a:gd name="connsiteY10" fmla="*/ 913945 h 4032448"/>
              <a:gd name="connsiteX11" fmla="*/ 9398 w 4007768"/>
              <a:gd name="connsiteY11" fmla="*/ 895675 h 4032448"/>
              <a:gd name="connsiteX12" fmla="*/ 922701 w 4007768"/>
              <a:gd name="connsiteY12" fmla="*/ 4036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07768" h="4032448">
                <a:moveTo>
                  <a:pt x="1012163" y="0"/>
                </a:moveTo>
                <a:lnTo>
                  <a:pt x="2995606" y="0"/>
                </a:lnTo>
                <a:lnTo>
                  <a:pt x="3085068" y="40360"/>
                </a:lnTo>
                <a:cubicBezTo>
                  <a:pt x="3470743" y="236569"/>
                  <a:pt x="3788859" y="534487"/>
                  <a:pt x="3998370" y="895675"/>
                </a:cubicBezTo>
                <a:lnTo>
                  <a:pt x="4007768" y="913945"/>
                </a:lnTo>
                <a:lnTo>
                  <a:pt x="4007768" y="2902479"/>
                </a:lnTo>
                <a:lnTo>
                  <a:pt x="3998370" y="2920749"/>
                </a:lnTo>
                <a:cubicBezTo>
                  <a:pt x="3614266" y="3582927"/>
                  <a:pt x="2865130" y="4032448"/>
                  <a:pt x="2003884" y="4032448"/>
                </a:cubicBezTo>
                <a:cubicBezTo>
                  <a:pt x="1142639" y="4032448"/>
                  <a:pt x="393502" y="3582927"/>
                  <a:pt x="9398" y="2920749"/>
                </a:cubicBezTo>
                <a:lnTo>
                  <a:pt x="0" y="2902479"/>
                </a:lnTo>
                <a:lnTo>
                  <a:pt x="0" y="913945"/>
                </a:lnTo>
                <a:lnTo>
                  <a:pt x="9398" y="895675"/>
                </a:lnTo>
                <a:cubicBezTo>
                  <a:pt x="218909" y="534487"/>
                  <a:pt x="537025" y="236569"/>
                  <a:pt x="922701" y="40360"/>
                </a:cubicBezTo>
                <a:close/>
              </a:path>
            </a:pathLst>
          </a:custGeom>
        </p:spPr>
      </p:pic>
      <p:pic>
        <p:nvPicPr>
          <p:cNvPr id="29" name="Obraz 28">
            <a:hlinkClick r:id="" action="ppaction://macro?name=DragandDrop"/>
            <a:extLst>
              <a:ext uri="{FF2B5EF4-FFF2-40B4-BE49-F238E27FC236}">
                <a16:creationId xmlns:a16="http://schemas.microsoft.com/office/drawing/2014/main" id="{0D23F385-2D6F-4A61-85A9-D1D6A1781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1" b="96235" l="2357" r="98990">
                        <a14:foregroundMark x1="46801" y1="3529" x2="72054" y2="24000"/>
                        <a14:foregroundMark x1="72054" y1="24000" x2="82492" y2="29647"/>
                        <a14:foregroundMark x1="82492" y1="29647" x2="89899" y2="36706"/>
                        <a14:foregroundMark x1="89899" y1="36706" x2="94276" y2="37176"/>
                        <a14:foregroundMark x1="4377" y1="23059" x2="30303" y2="12235"/>
                        <a14:foregroundMark x1="30303" y1="12235" x2="40404" y2="5647"/>
                        <a14:foregroundMark x1="40404" y1="5647" x2="49832" y2="4471"/>
                        <a14:foregroundMark x1="10774" y1="20941" x2="2357" y2="38588"/>
                        <a14:foregroundMark x1="2357" y1="38588" x2="2357" y2="40235"/>
                        <a14:foregroundMark x1="23569" y1="75765" x2="36027" y2="75059"/>
                        <a14:foregroundMark x1="36027" y1="75059" x2="34680" y2="83059"/>
                        <a14:foregroundMark x1="51852" y1="76235" x2="63636" y2="73412"/>
                        <a14:foregroundMark x1="63636" y1="73412" x2="74411" y2="77176"/>
                        <a14:foregroundMark x1="74411" y1="77176" x2="69697" y2="85176"/>
                        <a14:foregroundMark x1="69697" y1="85176" x2="57912" y2="86824"/>
                        <a14:foregroundMark x1="57912" y1="86824" x2="56229" y2="77647"/>
                        <a14:foregroundMark x1="56229" y1="77647" x2="64310" y2="71294"/>
                        <a14:foregroundMark x1="64310" y1="71294" x2="67003" y2="72235"/>
                        <a14:foregroundMark x1="27273" y1="72235" x2="39731" y2="72000"/>
                        <a14:foregroundMark x1="39731" y1="72000" x2="43434" y2="80235"/>
                        <a14:foregroundMark x1="43434" y1="80235" x2="32997" y2="84706"/>
                        <a14:foregroundMark x1="32997" y1="84706" x2="22559" y2="80706"/>
                        <a14:foregroundMark x1="22559" y1="80706" x2="26263" y2="72706"/>
                        <a14:foregroundMark x1="26263" y1="72706" x2="26936" y2="72471"/>
                        <a14:foregroundMark x1="11785" y1="73412" x2="11785" y2="73412"/>
                        <a14:foregroundMark x1="4714" y1="69412" x2="10774" y2="79059"/>
                        <a14:foregroundMark x1="14141" y1="90588" x2="25926" y2="95059"/>
                        <a14:foregroundMark x1="25926" y1="95059" x2="35017" y2="90588"/>
                        <a14:foregroundMark x1="40401" y1="94017" x2="34343" y2="94824"/>
                        <a14:foregroundMark x1="38721" y1="96000" x2="25926" y2="96235"/>
                        <a14:foregroundMark x1="25926" y1="96235" x2="14478" y2="94118"/>
                        <a14:foregroundMark x1="14478" y1="94118" x2="10101" y2="77412"/>
                        <a14:foregroundMark x1="10101" y1="77412" x2="9091" y2="76706"/>
                        <a14:foregroundMark x1="36700" y1="90353" x2="36700" y2="90353"/>
                        <a14:foregroundMark x1="38384" y1="91059" x2="38384" y2="91059"/>
                        <a14:foregroundMark x1="95286" y1="28706" x2="98990" y2="36471"/>
                        <a14:foregroundMark x1="43434" y1="94824" x2="43434" y2="94824"/>
                        <a14:foregroundMark x1="44781" y1="96235" x2="44781" y2="96235"/>
                        <a14:backgroundMark x1="46128" y1="93412" x2="46128" y2="94588"/>
                      </a14:backgroundRemoval>
                    </a14:imgEffect>
                  </a14:imgLayer>
                </a14:imgProps>
              </a:ext>
            </a:extLst>
          </a:blip>
          <a:srcRect b="29688"/>
          <a:stretch/>
        </p:blipFill>
        <p:spPr>
          <a:xfrm>
            <a:off x="7375865" y="-54659"/>
            <a:ext cx="3232662" cy="3252569"/>
          </a:xfrm>
          <a:custGeom>
            <a:avLst/>
            <a:gdLst>
              <a:gd name="connsiteX0" fmla="*/ 1012163 w 4007768"/>
              <a:gd name="connsiteY0" fmla="*/ 0 h 4032448"/>
              <a:gd name="connsiteX1" fmla="*/ 2995606 w 4007768"/>
              <a:gd name="connsiteY1" fmla="*/ 0 h 4032448"/>
              <a:gd name="connsiteX2" fmla="*/ 3085068 w 4007768"/>
              <a:gd name="connsiteY2" fmla="*/ 40360 h 4032448"/>
              <a:gd name="connsiteX3" fmla="*/ 3998370 w 4007768"/>
              <a:gd name="connsiteY3" fmla="*/ 895675 h 4032448"/>
              <a:gd name="connsiteX4" fmla="*/ 4007768 w 4007768"/>
              <a:gd name="connsiteY4" fmla="*/ 913945 h 4032448"/>
              <a:gd name="connsiteX5" fmla="*/ 4007768 w 4007768"/>
              <a:gd name="connsiteY5" fmla="*/ 2902479 h 4032448"/>
              <a:gd name="connsiteX6" fmla="*/ 3998370 w 4007768"/>
              <a:gd name="connsiteY6" fmla="*/ 2920749 h 4032448"/>
              <a:gd name="connsiteX7" fmla="*/ 2003884 w 4007768"/>
              <a:gd name="connsiteY7" fmla="*/ 4032448 h 4032448"/>
              <a:gd name="connsiteX8" fmla="*/ 9398 w 4007768"/>
              <a:gd name="connsiteY8" fmla="*/ 2920749 h 4032448"/>
              <a:gd name="connsiteX9" fmla="*/ 0 w 4007768"/>
              <a:gd name="connsiteY9" fmla="*/ 2902479 h 4032448"/>
              <a:gd name="connsiteX10" fmla="*/ 0 w 4007768"/>
              <a:gd name="connsiteY10" fmla="*/ 913945 h 4032448"/>
              <a:gd name="connsiteX11" fmla="*/ 9398 w 4007768"/>
              <a:gd name="connsiteY11" fmla="*/ 895675 h 4032448"/>
              <a:gd name="connsiteX12" fmla="*/ 922701 w 4007768"/>
              <a:gd name="connsiteY12" fmla="*/ 4036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07768" h="4032448">
                <a:moveTo>
                  <a:pt x="1012163" y="0"/>
                </a:moveTo>
                <a:lnTo>
                  <a:pt x="2995606" y="0"/>
                </a:lnTo>
                <a:lnTo>
                  <a:pt x="3085068" y="40360"/>
                </a:lnTo>
                <a:cubicBezTo>
                  <a:pt x="3470743" y="236569"/>
                  <a:pt x="3788859" y="534487"/>
                  <a:pt x="3998370" y="895675"/>
                </a:cubicBezTo>
                <a:lnTo>
                  <a:pt x="4007768" y="913945"/>
                </a:lnTo>
                <a:lnTo>
                  <a:pt x="4007768" y="2902479"/>
                </a:lnTo>
                <a:lnTo>
                  <a:pt x="3998370" y="2920749"/>
                </a:lnTo>
                <a:cubicBezTo>
                  <a:pt x="3614266" y="3582927"/>
                  <a:pt x="2865130" y="4032448"/>
                  <a:pt x="2003884" y="4032448"/>
                </a:cubicBezTo>
                <a:cubicBezTo>
                  <a:pt x="1142639" y="4032448"/>
                  <a:pt x="393502" y="3582927"/>
                  <a:pt x="9398" y="2920749"/>
                </a:cubicBezTo>
                <a:lnTo>
                  <a:pt x="0" y="2902479"/>
                </a:lnTo>
                <a:lnTo>
                  <a:pt x="0" y="913945"/>
                </a:lnTo>
                <a:lnTo>
                  <a:pt x="9398" y="895675"/>
                </a:lnTo>
                <a:cubicBezTo>
                  <a:pt x="218909" y="534487"/>
                  <a:pt x="537025" y="236569"/>
                  <a:pt x="922701" y="40360"/>
                </a:cubicBezTo>
                <a:close/>
              </a:path>
            </a:pathLst>
          </a:custGeom>
        </p:spPr>
      </p:pic>
      <p:pic>
        <p:nvPicPr>
          <p:cNvPr id="31" name="Obraz 30">
            <a:hlinkClick r:id="" action="ppaction://macro?name=DragandDrop"/>
            <a:extLst>
              <a:ext uri="{FF2B5EF4-FFF2-40B4-BE49-F238E27FC236}">
                <a16:creationId xmlns:a16="http://schemas.microsoft.com/office/drawing/2014/main" id="{8670202A-BDE6-43EE-8237-5608A9E9E8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3BAA0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1" b="96235" l="2357" r="98990">
                        <a14:foregroundMark x1="46801" y1="3529" x2="72054" y2="24000"/>
                        <a14:foregroundMark x1="72054" y1="24000" x2="82492" y2="29647"/>
                        <a14:foregroundMark x1="82492" y1="29647" x2="89899" y2="36706"/>
                        <a14:foregroundMark x1="89899" y1="36706" x2="94276" y2="37176"/>
                        <a14:foregroundMark x1="4377" y1="23059" x2="30303" y2="12235"/>
                        <a14:foregroundMark x1="30303" y1="12235" x2="40404" y2="5647"/>
                        <a14:foregroundMark x1="40404" y1="5647" x2="49832" y2="4471"/>
                        <a14:foregroundMark x1="10774" y1="20941" x2="2357" y2="38588"/>
                        <a14:foregroundMark x1="2357" y1="38588" x2="2357" y2="40235"/>
                        <a14:foregroundMark x1="23569" y1="75765" x2="36027" y2="75059"/>
                        <a14:foregroundMark x1="36027" y1="75059" x2="34680" y2="83059"/>
                        <a14:foregroundMark x1="51852" y1="76235" x2="63636" y2="73412"/>
                        <a14:foregroundMark x1="63636" y1="73412" x2="74411" y2="77176"/>
                        <a14:foregroundMark x1="74411" y1="77176" x2="69697" y2="85176"/>
                        <a14:foregroundMark x1="69697" y1="85176" x2="57912" y2="86824"/>
                        <a14:foregroundMark x1="57912" y1="86824" x2="56229" y2="77647"/>
                        <a14:foregroundMark x1="56229" y1="77647" x2="64310" y2="71294"/>
                        <a14:foregroundMark x1="64310" y1="71294" x2="67003" y2="72235"/>
                        <a14:foregroundMark x1="27273" y1="72235" x2="39731" y2="72000"/>
                        <a14:foregroundMark x1="39731" y1="72000" x2="43434" y2="80235"/>
                        <a14:foregroundMark x1="43434" y1="80235" x2="32997" y2="84706"/>
                        <a14:foregroundMark x1="32997" y1="84706" x2="22559" y2="80706"/>
                        <a14:foregroundMark x1="22559" y1="80706" x2="26263" y2="72706"/>
                        <a14:foregroundMark x1="26263" y1="72706" x2="26936" y2="72471"/>
                        <a14:foregroundMark x1="11785" y1="73412" x2="11785" y2="73412"/>
                        <a14:foregroundMark x1="4714" y1="69412" x2="10774" y2="79059"/>
                        <a14:foregroundMark x1="14141" y1="90588" x2="25926" y2="95059"/>
                        <a14:foregroundMark x1="25926" y1="95059" x2="35017" y2="90588"/>
                        <a14:foregroundMark x1="40401" y1="94017" x2="34343" y2="94824"/>
                        <a14:foregroundMark x1="38721" y1="96000" x2="25926" y2="96235"/>
                        <a14:foregroundMark x1="25926" y1="96235" x2="14478" y2="94118"/>
                        <a14:foregroundMark x1="14478" y1="94118" x2="10101" y2="77412"/>
                        <a14:foregroundMark x1="10101" y1="77412" x2="9091" y2="76706"/>
                        <a14:foregroundMark x1="36700" y1="90353" x2="36700" y2="90353"/>
                        <a14:foregroundMark x1="38384" y1="91059" x2="38384" y2="91059"/>
                        <a14:foregroundMark x1="95286" y1="28706" x2="98990" y2="36471"/>
                        <a14:foregroundMark x1="43434" y1="94824" x2="43434" y2="94824"/>
                        <a14:foregroundMark x1="44781" y1="96235" x2="44781" y2="96235"/>
                        <a14:backgroundMark x1="46128" y1="93412" x2="46128" y2="94588"/>
                      </a14:backgroundRemoval>
                    </a14:imgEffect>
                  </a14:imgLayer>
                </a14:imgProps>
              </a:ext>
            </a:extLst>
          </a:blip>
          <a:srcRect b="29688"/>
          <a:stretch/>
        </p:blipFill>
        <p:spPr>
          <a:xfrm>
            <a:off x="6893661" y="-45730"/>
            <a:ext cx="3232662" cy="3252569"/>
          </a:xfrm>
          <a:custGeom>
            <a:avLst/>
            <a:gdLst>
              <a:gd name="connsiteX0" fmla="*/ 1012163 w 4007768"/>
              <a:gd name="connsiteY0" fmla="*/ 0 h 4032448"/>
              <a:gd name="connsiteX1" fmla="*/ 2995606 w 4007768"/>
              <a:gd name="connsiteY1" fmla="*/ 0 h 4032448"/>
              <a:gd name="connsiteX2" fmla="*/ 3085068 w 4007768"/>
              <a:gd name="connsiteY2" fmla="*/ 40360 h 4032448"/>
              <a:gd name="connsiteX3" fmla="*/ 3998370 w 4007768"/>
              <a:gd name="connsiteY3" fmla="*/ 895675 h 4032448"/>
              <a:gd name="connsiteX4" fmla="*/ 4007768 w 4007768"/>
              <a:gd name="connsiteY4" fmla="*/ 913945 h 4032448"/>
              <a:gd name="connsiteX5" fmla="*/ 4007768 w 4007768"/>
              <a:gd name="connsiteY5" fmla="*/ 2902479 h 4032448"/>
              <a:gd name="connsiteX6" fmla="*/ 3998370 w 4007768"/>
              <a:gd name="connsiteY6" fmla="*/ 2920749 h 4032448"/>
              <a:gd name="connsiteX7" fmla="*/ 2003884 w 4007768"/>
              <a:gd name="connsiteY7" fmla="*/ 4032448 h 4032448"/>
              <a:gd name="connsiteX8" fmla="*/ 9398 w 4007768"/>
              <a:gd name="connsiteY8" fmla="*/ 2920749 h 4032448"/>
              <a:gd name="connsiteX9" fmla="*/ 0 w 4007768"/>
              <a:gd name="connsiteY9" fmla="*/ 2902479 h 4032448"/>
              <a:gd name="connsiteX10" fmla="*/ 0 w 4007768"/>
              <a:gd name="connsiteY10" fmla="*/ 913945 h 4032448"/>
              <a:gd name="connsiteX11" fmla="*/ 9398 w 4007768"/>
              <a:gd name="connsiteY11" fmla="*/ 895675 h 4032448"/>
              <a:gd name="connsiteX12" fmla="*/ 922701 w 4007768"/>
              <a:gd name="connsiteY12" fmla="*/ 4036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07768" h="4032448">
                <a:moveTo>
                  <a:pt x="1012163" y="0"/>
                </a:moveTo>
                <a:lnTo>
                  <a:pt x="2995606" y="0"/>
                </a:lnTo>
                <a:lnTo>
                  <a:pt x="3085068" y="40360"/>
                </a:lnTo>
                <a:cubicBezTo>
                  <a:pt x="3470743" y="236569"/>
                  <a:pt x="3788859" y="534487"/>
                  <a:pt x="3998370" y="895675"/>
                </a:cubicBezTo>
                <a:lnTo>
                  <a:pt x="4007768" y="913945"/>
                </a:lnTo>
                <a:lnTo>
                  <a:pt x="4007768" y="2902479"/>
                </a:lnTo>
                <a:lnTo>
                  <a:pt x="3998370" y="2920749"/>
                </a:lnTo>
                <a:cubicBezTo>
                  <a:pt x="3614266" y="3582927"/>
                  <a:pt x="2865130" y="4032448"/>
                  <a:pt x="2003884" y="4032448"/>
                </a:cubicBezTo>
                <a:cubicBezTo>
                  <a:pt x="1142639" y="4032448"/>
                  <a:pt x="393502" y="3582927"/>
                  <a:pt x="9398" y="2920749"/>
                </a:cubicBezTo>
                <a:lnTo>
                  <a:pt x="0" y="2902479"/>
                </a:lnTo>
                <a:lnTo>
                  <a:pt x="0" y="913945"/>
                </a:lnTo>
                <a:lnTo>
                  <a:pt x="9398" y="895675"/>
                </a:lnTo>
                <a:cubicBezTo>
                  <a:pt x="218909" y="534487"/>
                  <a:pt x="537025" y="236569"/>
                  <a:pt x="922701" y="40360"/>
                </a:cubicBezTo>
                <a:close/>
              </a:path>
            </a:pathLst>
          </a:custGeom>
        </p:spPr>
      </p:pic>
      <p:pic>
        <p:nvPicPr>
          <p:cNvPr id="42" name="Obraz 41">
            <a:hlinkClick r:id="" action="ppaction://macro?name=DragandDrop"/>
            <a:extLst>
              <a:ext uri="{FF2B5EF4-FFF2-40B4-BE49-F238E27FC236}">
                <a16:creationId xmlns:a16="http://schemas.microsoft.com/office/drawing/2014/main" id="{2DADEB14-C516-4D7F-BB85-35A741DE6F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085" t="5477" r="8025" b="-1918"/>
          <a:stretch/>
        </p:blipFill>
        <p:spPr>
          <a:xfrm flipH="1">
            <a:off x="6316216" y="5136484"/>
            <a:ext cx="1388882" cy="1767708"/>
          </a:xfrm>
          <a:custGeom>
            <a:avLst/>
            <a:gdLst>
              <a:gd name="connsiteX0" fmla="*/ 1766065 w 2309553"/>
              <a:gd name="connsiteY0" fmla="*/ 0 h 2939497"/>
              <a:gd name="connsiteX1" fmla="*/ 2309553 w 2309553"/>
              <a:gd name="connsiteY1" fmla="*/ 0 h 2939497"/>
              <a:gd name="connsiteX2" fmla="*/ 2309553 w 2309553"/>
              <a:gd name="connsiteY2" fmla="*/ 753947 h 2939497"/>
              <a:gd name="connsiteX3" fmla="*/ 2284933 w 2309553"/>
              <a:gd name="connsiteY3" fmla="*/ 740242 h 2939497"/>
              <a:gd name="connsiteX4" fmla="*/ 1977269 w 2309553"/>
              <a:gd name="connsiteY4" fmla="*/ 763943 h 2939497"/>
              <a:gd name="connsiteX5" fmla="*/ 1447566 w 2309553"/>
              <a:gd name="connsiteY5" fmla="*/ 1100162 h 2939497"/>
              <a:gd name="connsiteX6" fmla="*/ 1346237 w 2309553"/>
              <a:gd name="connsiteY6" fmla="*/ 1553651 h 2939497"/>
              <a:gd name="connsiteX7" fmla="*/ 2142697 w 2309553"/>
              <a:gd name="connsiteY7" fmla="*/ 2808450 h 2939497"/>
              <a:gd name="connsiteX8" fmla="*/ 2288523 w 2309553"/>
              <a:gd name="connsiteY8" fmla="*/ 2933481 h 2939497"/>
              <a:gd name="connsiteX9" fmla="*/ 2306963 w 2309553"/>
              <a:gd name="connsiteY9" fmla="*/ 2939497 h 2939497"/>
              <a:gd name="connsiteX10" fmla="*/ 0 w 2309553"/>
              <a:gd name="connsiteY10" fmla="*/ 2939497 h 2939497"/>
              <a:gd name="connsiteX11" fmla="*/ 0 w 2309553"/>
              <a:gd name="connsiteY11" fmla="*/ 2267600 h 2939497"/>
              <a:gd name="connsiteX12" fmla="*/ 217810 w 2309553"/>
              <a:gd name="connsiteY12" fmla="*/ 2277730 h 2939497"/>
              <a:gd name="connsiteX13" fmla="*/ 243210 w 2309553"/>
              <a:gd name="connsiteY13" fmla="*/ 2271380 h 2939497"/>
              <a:gd name="connsiteX14" fmla="*/ 262260 w 2309553"/>
              <a:gd name="connsiteY14" fmla="*/ 2258680 h 2939497"/>
              <a:gd name="connsiteX15" fmla="*/ 281310 w 2309553"/>
              <a:gd name="connsiteY15" fmla="*/ 2252330 h 2939497"/>
              <a:gd name="connsiteX16" fmla="*/ 332110 w 2309553"/>
              <a:gd name="connsiteY16" fmla="*/ 2214230 h 2939497"/>
              <a:gd name="connsiteX17" fmla="*/ 351160 w 2309553"/>
              <a:gd name="connsiteY17" fmla="*/ 2201530 h 2939497"/>
              <a:gd name="connsiteX18" fmla="*/ 408310 w 2309553"/>
              <a:gd name="connsiteY18" fmla="*/ 2163430 h 2939497"/>
              <a:gd name="connsiteX19" fmla="*/ 427360 w 2309553"/>
              <a:gd name="connsiteY19" fmla="*/ 2157080 h 2939497"/>
              <a:gd name="connsiteX20" fmla="*/ 465460 w 2309553"/>
              <a:gd name="connsiteY20" fmla="*/ 2125330 h 2939497"/>
              <a:gd name="connsiteX21" fmla="*/ 484510 w 2309553"/>
              <a:gd name="connsiteY21" fmla="*/ 2112630 h 2939497"/>
              <a:gd name="connsiteX22" fmla="*/ 522610 w 2309553"/>
              <a:gd name="connsiteY22" fmla="*/ 2087230 h 2939497"/>
              <a:gd name="connsiteX23" fmla="*/ 554360 w 2309553"/>
              <a:gd name="connsiteY23" fmla="*/ 2055480 h 2939497"/>
              <a:gd name="connsiteX24" fmla="*/ 617860 w 2309553"/>
              <a:gd name="connsiteY24" fmla="*/ 2023730 h 2939497"/>
              <a:gd name="connsiteX25" fmla="*/ 636910 w 2309553"/>
              <a:gd name="connsiteY25" fmla="*/ 2017380 h 2939497"/>
              <a:gd name="connsiteX26" fmla="*/ 655960 w 2309553"/>
              <a:gd name="connsiteY26" fmla="*/ 1998330 h 2939497"/>
              <a:gd name="connsiteX27" fmla="*/ 681360 w 2309553"/>
              <a:gd name="connsiteY27" fmla="*/ 1979280 h 2939497"/>
              <a:gd name="connsiteX28" fmla="*/ 694060 w 2309553"/>
              <a:gd name="connsiteY28" fmla="*/ 1953880 h 2939497"/>
              <a:gd name="connsiteX29" fmla="*/ 725810 w 2309553"/>
              <a:gd name="connsiteY29" fmla="*/ 1915780 h 2939497"/>
              <a:gd name="connsiteX30" fmla="*/ 744860 w 2309553"/>
              <a:gd name="connsiteY30" fmla="*/ 1903080 h 2939497"/>
              <a:gd name="connsiteX31" fmla="*/ 757560 w 2309553"/>
              <a:gd name="connsiteY31" fmla="*/ 1884030 h 2939497"/>
              <a:gd name="connsiteX32" fmla="*/ 776610 w 2309553"/>
              <a:gd name="connsiteY32" fmla="*/ 1795130 h 2939497"/>
              <a:gd name="connsiteX33" fmla="*/ 782960 w 2309553"/>
              <a:gd name="connsiteY33" fmla="*/ 1680830 h 2939497"/>
              <a:gd name="connsiteX34" fmla="*/ 789310 w 2309553"/>
              <a:gd name="connsiteY34" fmla="*/ 1661780 h 2939497"/>
              <a:gd name="connsiteX35" fmla="*/ 795660 w 2309553"/>
              <a:gd name="connsiteY35" fmla="*/ 1401430 h 2939497"/>
              <a:gd name="connsiteX36" fmla="*/ 814710 w 2309553"/>
              <a:gd name="connsiteY36" fmla="*/ 1331580 h 2939497"/>
              <a:gd name="connsiteX37" fmla="*/ 827410 w 2309553"/>
              <a:gd name="connsiteY37" fmla="*/ 1312530 h 2939497"/>
              <a:gd name="connsiteX38" fmla="*/ 833760 w 2309553"/>
              <a:gd name="connsiteY38" fmla="*/ 1134730 h 2939497"/>
              <a:gd name="connsiteX39" fmla="*/ 827410 w 2309553"/>
              <a:gd name="connsiteY39" fmla="*/ 1115680 h 2939497"/>
              <a:gd name="connsiteX40" fmla="*/ 821060 w 2309553"/>
              <a:gd name="connsiteY40" fmla="*/ 1096630 h 2939497"/>
              <a:gd name="connsiteX41" fmla="*/ 802010 w 2309553"/>
              <a:gd name="connsiteY41" fmla="*/ 1007730 h 2939497"/>
              <a:gd name="connsiteX42" fmla="*/ 782960 w 2309553"/>
              <a:gd name="connsiteY42" fmla="*/ 995030 h 2939497"/>
              <a:gd name="connsiteX43" fmla="*/ 763910 w 2309553"/>
              <a:gd name="connsiteY43" fmla="*/ 956930 h 2939497"/>
              <a:gd name="connsiteX44" fmla="*/ 751210 w 2309553"/>
              <a:gd name="connsiteY44" fmla="*/ 918830 h 2939497"/>
              <a:gd name="connsiteX45" fmla="*/ 725810 w 2309553"/>
              <a:gd name="connsiteY45" fmla="*/ 880730 h 2939497"/>
              <a:gd name="connsiteX46" fmla="*/ 706760 w 2309553"/>
              <a:gd name="connsiteY46" fmla="*/ 868030 h 2939497"/>
              <a:gd name="connsiteX47" fmla="*/ 694060 w 2309553"/>
              <a:gd name="connsiteY47" fmla="*/ 848980 h 2939497"/>
              <a:gd name="connsiteX48" fmla="*/ 649610 w 2309553"/>
              <a:gd name="connsiteY48" fmla="*/ 791830 h 2939497"/>
              <a:gd name="connsiteX49" fmla="*/ 630560 w 2309553"/>
              <a:gd name="connsiteY49" fmla="*/ 785480 h 2939497"/>
              <a:gd name="connsiteX50" fmla="*/ 611510 w 2309553"/>
              <a:gd name="connsiteY50" fmla="*/ 747380 h 2939497"/>
              <a:gd name="connsiteX51" fmla="*/ 573410 w 2309553"/>
              <a:gd name="connsiteY51" fmla="*/ 721980 h 2939497"/>
              <a:gd name="connsiteX52" fmla="*/ 571319 w 2309553"/>
              <a:gd name="connsiteY52" fmla="*/ 720586 h 2939497"/>
              <a:gd name="connsiteX53" fmla="*/ 1674809 w 2309553"/>
              <a:gd name="connsiteY53" fmla="*/ 124524 h 2939497"/>
              <a:gd name="connsiteX54" fmla="*/ 1764687 w 2309553"/>
              <a:gd name="connsiteY54" fmla="*/ 14023 h 293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309553" h="2939497">
                <a:moveTo>
                  <a:pt x="1766065" y="0"/>
                </a:moveTo>
                <a:lnTo>
                  <a:pt x="2309553" y="0"/>
                </a:lnTo>
                <a:lnTo>
                  <a:pt x="2309553" y="753947"/>
                </a:lnTo>
                <a:lnTo>
                  <a:pt x="2284933" y="740242"/>
                </a:lnTo>
                <a:cubicBezTo>
                  <a:pt x="2188243" y="698093"/>
                  <a:pt x="2073024" y="703164"/>
                  <a:pt x="1977269" y="763943"/>
                </a:cubicBezTo>
                <a:lnTo>
                  <a:pt x="1447566" y="1100162"/>
                </a:lnTo>
                <a:cubicBezTo>
                  <a:pt x="1294357" y="1197408"/>
                  <a:pt x="1248991" y="1400442"/>
                  <a:pt x="1346237" y="1553651"/>
                </a:cubicBezTo>
                <a:lnTo>
                  <a:pt x="2142697" y="2808450"/>
                </a:lnTo>
                <a:cubicBezTo>
                  <a:pt x="2179165" y="2865904"/>
                  <a:pt x="2230508" y="2908192"/>
                  <a:pt x="2288523" y="2933481"/>
                </a:cubicBezTo>
                <a:lnTo>
                  <a:pt x="2306963" y="2939497"/>
                </a:lnTo>
                <a:lnTo>
                  <a:pt x="0" y="2939497"/>
                </a:lnTo>
                <a:lnTo>
                  <a:pt x="0" y="2267600"/>
                </a:lnTo>
                <a:lnTo>
                  <a:pt x="217810" y="2277730"/>
                </a:lnTo>
                <a:cubicBezTo>
                  <a:pt x="226277" y="2275613"/>
                  <a:pt x="235188" y="2274818"/>
                  <a:pt x="243210" y="2271380"/>
                </a:cubicBezTo>
                <a:cubicBezTo>
                  <a:pt x="250225" y="2268374"/>
                  <a:pt x="255434" y="2262093"/>
                  <a:pt x="262260" y="2258680"/>
                </a:cubicBezTo>
                <a:cubicBezTo>
                  <a:pt x="268247" y="2255687"/>
                  <a:pt x="274960" y="2254447"/>
                  <a:pt x="281310" y="2252330"/>
                </a:cubicBezTo>
                <a:cubicBezTo>
                  <a:pt x="301390" y="2245637"/>
                  <a:pt x="315177" y="2226930"/>
                  <a:pt x="332110" y="2214230"/>
                </a:cubicBezTo>
                <a:cubicBezTo>
                  <a:pt x="338215" y="2209651"/>
                  <a:pt x="344810" y="2205763"/>
                  <a:pt x="351160" y="2201530"/>
                </a:cubicBezTo>
                <a:lnTo>
                  <a:pt x="408310" y="2163430"/>
                </a:lnTo>
                <a:cubicBezTo>
                  <a:pt x="414161" y="2160179"/>
                  <a:pt x="421373" y="2160073"/>
                  <a:pt x="427360" y="2157080"/>
                </a:cubicBezTo>
                <a:cubicBezTo>
                  <a:pt x="445041" y="2148239"/>
                  <a:pt x="451416" y="2139374"/>
                  <a:pt x="465460" y="2125330"/>
                </a:cubicBezTo>
                <a:cubicBezTo>
                  <a:pt x="470856" y="2119934"/>
                  <a:pt x="478160" y="2116863"/>
                  <a:pt x="484510" y="2112630"/>
                </a:cubicBezTo>
                <a:cubicBezTo>
                  <a:pt x="497210" y="2104163"/>
                  <a:pt x="510797" y="2096895"/>
                  <a:pt x="522610" y="2087230"/>
                </a:cubicBezTo>
                <a:cubicBezTo>
                  <a:pt x="534194" y="2077752"/>
                  <a:pt x="543777" y="2066063"/>
                  <a:pt x="554360" y="2055480"/>
                </a:cubicBezTo>
                <a:cubicBezTo>
                  <a:pt x="603999" y="2043070"/>
                  <a:pt x="556003" y="2058095"/>
                  <a:pt x="617860" y="2023730"/>
                </a:cubicBezTo>
                <a:cubicBezTo>
                  <a:pt x="623711" y="2020479"/>
                  <a:pt x="631341" y="2021093"/>
                  <a:pt x="636910" y="2017380"/>
                </a:cubicBezTo>
                <a:cubicBezTo>
                  <a:pt x="644382" y="2012399"/>
                  <a:pt x="649142" y="2004174"/>
                  <a:pt x="655960" y="1998330"/>
                </a:cubicBezTo>
                <a:cubicBezTo>
                  <a:pt x="663995" y="1991442"/>
                  <a:pt x="674472" y="1987315"/>
                  <a:pt x="681360" y="1979280"/>
                </a:cubicBezTo>
                <a:cubicBezTo>
                  <a:pt x="687520" y="1972093"/>
                  <a:pt x="687900" y="1961067"/>
                  <a:pt x="694060" y="1953880"/>
                </a:cubicBezTo>
                <a:cubicBezTo>
                  <a:pt x="731805" y="1909845"/>
                  <a:pt x="711693" y="1958132"/>
                  <a:pt x="725810" y="1915780"/>
                </a:cubicBezTo>
                <a:cubicBezTo>
                  <a:pt x="732160" y="1911547"/>
                  <a:pt x="739464" y="1908476"/>
                  <a:pt x="744860" y="1903080"/>
                </a:cubicBezTo>
                <a:cubicBezTo>
                  <a:pt x="750256" y="1897684"/>
                  <a:pt x="753327" y="1890380"/>
                  <a:pt x="757560" y="1884030"/>
                </a:cubicBezTo>
                <a:cubicBezTo>
                  <a:pt x="770564" y="1864524"/>
                  <a:pt x="775091" y="1814873"/>
                  <a:pt x="776610" y="1795130"/>
                </a:cubicBezTo>
                <a:cubicBezTo>
                  <a:pt x="779537" y="1757084"/>
                  <a:pt x="779342" y="1718817"/>
                  <a:pt x="782960" y="1680830"/>
                </a:cubicBezTo>
                <a:cubicBezTo>
                  <a:pt x="783595" y="1674167"/>
                  <a:pt x="789006" y="1668467"/>
                  <a:pt x="789310" y="1661780"/>
                </a:cubicBezTo>
                <a:cubicBezTo>
                  <a:pt x="793252" y="1575060"/>
                  <a:pt x="793543" y="1488213"/>
                  <a:pt x="795660" y="1401430"/>
                </a:cubicBezTo>
                <a:cubicBezTo>
                  <a:pt x="824352" y="1358392"/>
                  <a:pt x="792820" y="1411843"/>
                  <a:pt x="814710" y="1331580"/>
                </a:cubicBezTo>
                <a:cubicBezTo>
                  <a:pt x="816718" y="1324217"/>
                  <a:pt x="826675" y="1320126"/>
                  <a:pt x="827410" y="1312530"/>
                </a:cubicBezTo>
                <a:cubicBezTo>
                  <a:pt x="833122" y="1253501"/>
                  <a:pt x="831643" y="1193997"/>
                  <a:pt x="833760" y="1134730"/>
                </a:cubicBezTo>
                <a:lnTo>
                  <a:pt x="827410" y="1115680"/>
                </a:lnTo>
                <a:lnTo>
                  <a:pt x="821060" y="1096630"/>
                </a:lnTo>
                <a:cubicBezTo>
                  <a:pt x="802964" y="1042341"/>
                  <a:pt x="810020" y="1071814"/>
                  <a:pt x="802010" y="1007730"/>
                </a:cubicBezTo>
                <a:cubicBezTo>
                  <a:pt x="795660" y="1003497"/>
                  <a:pt x="788356" y="1000426"/>
                  <a:pt x="782960" y="995030"/>
                </a:cubicBezTo>
                <a:cubicBezTo>
                  <a:pt x="770650" y="982720"/>
                  <a:pt x="769075" y="972424"/>
                  <a:pt x="763910" y="956930"/>
                </a:cubicBezTo>
                <a:lnTo>
                  <a:pt x="751210" y="918830"/>
                </a:lnTo>
                <a:cubicBezTo>
                  <a:pt x="746383" y="904350"/>
                  <a:pt x="734277" y="893430"/>
                  <a:pt x="725810" y="880730"/>
                </a:cubicBezTo>
                <a:lnTo>
                  <a:pt x="706760" y="868030"/>
                </a:lnTo>
                <a:cubicBezTo>
                  <a:pt x="700410" y="863797"/>
                  <a:pt x="698293" y="855330"/>
                  <a:pt x="694060" y="848980"/>
                </a:cubicBezTo>
                <a:cubicBezTo>
                  <a:pt x="663679" y="803408"/>
                  <a:pt x="679453" y="821673"/>
                  <a:pt x="649610" y="791830"/>
                </a:cubicBezTo>
                <a:cubicBezTo>
                  <a:pt x="643260" y="789713"/>
                  <a:pt x="635787" y="789661"/>
                  <a:pt x="630560" y="785480"/>
                </a:cubicBezTo>
                <a:cubicBezTo>
                  <a:pt x="619369" y="776528"/>
                  <a:pt x="615693" y="759929"/>
                  <a:pt x="611510" y="747380"/>
                </a:cubicBezTo>
                <a:cubicBezTo>
                  <a:pt x="583941" y="738190"/>
                  <a:pt x="597193" y="745763"/>
                  <a:pt x="573410" y="721980"/>
                </a:cubicBezTo>
                <a:lnTo>
                  <a:pt x="571319" y="720586"/>
                </a:lnTo>
                <a:lnTo>
                  <a:pt x="1674809" y="124524"/>
                </a:lnTo>
                <a:cubicBezTo>
                  <a:pt x="1720025" y="100100"/>
                  <a:pt x="1751061" y="59660"/>
                  <a:pt x="1764687" y="14023"/>
                </a:cubicBezTo>
                <a:close/>
              </a:path>
            </a:pathLst>
          </a:custGeom>
        </p:spPr>
      </p:pic>
      <p:pic>
        <p:nvPicPr>
          <p:cNvPr id="44" name="Obraz 43">
            <a:hlinkClick r:id="" action="ppaction://macro?name=DragandDrop"/>
            <a:extLst>
              <a:ext uri="{FF2B5EF4-FFF2-40B4-BE49-F238E27FC236}">
                <a16:creationId xmlns:a16="http://schemas.microsoft.com/office/drawing/2014/main" id="{7429206F-A5FF-4A40-AECE-9479BCD5FE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02" t="29126"/>
          <a:stretch/>
        </p:blipFill>
        <p:spPr>
          <a:xfrm rot="5873036">
            <a:off x="7653500" y="4641417"/>
            <a:ext cx="805260" cy="1509862"/>
          </a:xfrm>
          <a:custGeom>
            <a:avLst/>
            <a:gdLst>
              <a:gd name="connsiteX0" fmla="*/ 504097 w 1152128"/>
              <a:gd name="connsiteY0" fmla="*/ 0 h 2160240"/>
              <a:gd name="connsiteX1" fmla="*/ 1152128 w 1152128"/>
              <a:gd name="connsiteY1" fmla="*/ 0 h 2160240"/>
              <a:gd name="connsiteX2" fmla="*/ 1152128 w 1152128"/>
              <a:gd name="connsiteY2" fmla="*/ 2160240 h 2160240"/>
              <a:gd name="connsiteX3" fmla="*/ 220425 w 1152128"/>
              <a:gd name="connsiteY3" fmla="*/ 2160240 h 2160240"/>
              <a:gd name="connsiteX4" fmla="*/ 157641 w 1152128"/>
              <a:gd name="connsiteY4" fmla="*/ 1528664 h 2160240"/>
              <a:gd name="connsiteX5" fmla="*/ 106217 w 1152128"/>
              <a:gd name="connsiteY5" fmla="*/ 1486539 h 2160240"/>
              <a:gd name="connsiteX6" fmla="*/ 0 w 1152128"/>
              <a:gd name="connsiteY6" fmla="*/ 1497098 h 2160240"/>
              <a:gd name="connsiteX7" fmla="*/ 0 w 1152128"/>
              <a:gd name="connsiteY7" fmla="*/ 241528 h 2160240"/>
              <a:gd name="connsiteX8" fmla="*/ 475932 w 1152128"/>
              <a:gd name="connsiteY8" fmla="*/ 26529 h 2160240"/>
              <a:gd name="connsiteX9" fmla="*/ 497128 w 1152128"/>
              <a:gd name="connsiteY9" fmla="*/ 11284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2128" h="2160240">
                <a:moveTo>
                  <a:pt x="504097" y="0"/>
                </a:moveTo>
                <a:lnTo>
                  <a:pt x="1152128" y="0"/>
                </a:lnTo>
                <a:lnTo>
                  <a:pt x="1152128" y="2160240"/>
                </a:lnTo>
                <a:lnTo>
                  <a:pt x="220425" y="2160240"/>
                </a:lnTo>
                <a:lnTo>
                  <a:pt x="157641" y="1528664"/>
                </a:lnTo>
                <a:cubicBezTo>
                  <a:pt x="155073" y="1502831"/>
                  <a:pt x="132049" y="1483971"/>
                  <a:pt x="106217" y="1486539"/>
                </a:cubicBezTo>
                <a:lnTo>
                  <a:pt x="0" y="1497098"/>
                </a:lnTo>
                <a:lnTo>
                  <a:pt x="0" y="241528"/>
                </a:lnTo>
                <a:lnTo>
                  <a:pt x="475932" y="26529"/>
                </a:lnTo>
                <a:cubicBezTo>
                  <a:pt x="484205" y="22792"/>
                  <a:pt x="491329" y="17555"/>
                  <a:pt x="497128" y="11284"/>
                </a:cubicBezTo>
                <a:close/>
              </a:path>
            </a:pathLst>
          </a:custGeom>
        </p:spPr>
      </p:pic>
      <p:pic>
        <p:nvPicPr>
          <p:cNvPr id="45" name="Obraz 44">
            <a:hlinkClick r:id="" action="ppaction://macro?name=DragandDrop"/>
            <a:extLst>
              <a:ext uri="{FF2B5EF4-FFF2-40B4-BE49-F238E27FC236}">
                <a16:creationId xmlns:a16="http://schemas.microsoft.com/office/drawing/2014/main" id="{79BB25D4-5A86-43F8-830E-9BD22DAD6C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02" t="29126"/>
          <a:stretch/>
        </p:blipFill>
        <p:spPr>
          <a:xfrm rot="16391234">
            <a:off x="7483795" y="4732277"/>
            <a:ext cx="805260" cy="1509862"/>
          </a:xfrm>
          <a:custGeom>
            <a:avLst/>
            <a:gdLst>
              <a:gd name="connsiteX0" fmla="*/ 504097 w 1152128"/>
              <a:gd name="connsiteY0" fmla="*/ 0 h 2160240"/>
              <a:gd name="connsiteX1" fmla="*/ 1152128 w 1152128"/>
              <a:gd name="connsiteY1" fmla="*/ 0 h 2160240"/>
              <a:gd name="connsiteX2" fmla="*/ 1152128 w 1152128"/>
              <a:gd name="connsiteY2" fmla="*/ 2160240 h 2160240"/>
              <a:gd name="connsiteX3" fmla="*/ 220425 w 1152128"/>
              <a:gd name="connsiteY3" fmla="*/ 2160240 h 2160240"/>
              <a:gd name="connsiteX4" fmla="*/ 157641 w 1152128"/>
              <a:gd name="connsiteY4" fmla="*/ 1528664 h 2160240"/>
              <a:gd name="connsiteX5" fmla="*/ 106217 w 1152128"/>
              <a:gd name="connsiteY5" fmla="*/ 1486539 h 2160240"/>
              <a:gd name="connsiteX6" fmla="*/ 0 w 1152128"/>
              <a:gd name="connsiteY6" fmla="*/ 1497098 h 2160240"/>
              <a:gd name="connsiteX7" fmla="*/ 0 w 1152128"/>
              <a:gd name="connsiteY7" fmla="*/ 241528 h 2160240"/>
              <a:gd name="connsiteX8" fmla="*/ 475932 w 1152128"/>
              <a:gd name="connsiteY8" fmla="*/ 26529 h 2160240"/>
              <a:gd name="connsiteX9" fmla="*/ 497128 w 1152128"/>
              <a:gd name="connsiteY9" fmla="*/ 11284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2128" h="2160240">
                <a:moveTo>
                  <a:pt x="504097" y="0"/>
                </a:moveTo>
                <a:lnTo>
                  <a:pt x="1152128" y="0"/>
                </a:lnTo>
                <a:lnTo>
                  <a:pt x="1152128" y="2160240"/>
                </a:lnTo>
                <a:lnTo>
                  <a:pt x="220425" y="2160240"/>
                </a:lnTo>
                <a:lnTo>
                  <a:pt x="157641" y="1528664"/>
                </a:lnTo>
                <a:cubicBezTo>
                  <a:pt x="155073" y="1502831"/>
                  <a:pt x="132049" y="1483971"/>
                  <a:pt x="106217" y="1486539"/>
                </a:cubicBezTo>
                <a:lnTo>
                  <a:pt x="0" y="1497098"/>
                </a:lnTo>
                <a:lnTo>
                  <a:pt x="0" y="241528"/>
                </a:lnTo>
                <a:lnTo>
                  <a:pt x="475932" y="26529"/>
                </a:lnTo>
                <a:cubicBezTo>
                  <a:pt x="484205" y="22792"/>
                  <a:pt x="491329" y="17555"/>
                  <a:pt x="497128" y="11284"/>
                </a:cubicBezTo>
                <a:close/>
              </a:path>
            </a:pathLst>
          </a:custGeom>
        </p:spPr>
      </p:pic>
      <p:pic>
        <p:nvPicPr>
          <p:cNvPr id="51" name="Obraz 50">
            <a:hlinkClick r:id="" action="ppaction://macro?name=DragandDrop"/>
            <a:extLst>
              <a:ext uri="{FF2B5EF4-FFF2-40B4-BE49-F238E27FC236}">
                <a16:creationId xmlns:a16="http://schemas.microsoft.com/office/drawing/2014/main" id="{DD56BC3C-BDBA-485D-8DC9-E9EBFAE73F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401" t="1384" r="66715" b="72984"/>
          <a:stretch/>
        </p:blipFill>
        <p:spPr>
          <a:xfrm>
            <a:off x="8337006" y="3300723"/>
            <a:ext cx="877327" cy="881945"/>
          </a:xfrm>
          <a:custGeom>
            <a:avLst/>
            <a:gdLst>
              <a:gd name="connsiteX0" fmla="*/ 216024 w 877327"/>
              <a:gd name="connsiteY0" fmla="*/ 0 h 881945"/>
              <a:gd name="connsiteX1" fmla="*/ 877327 w 877327"/>
              <a:gd name="connsiteY1" fmla="*/ 0 h 881945"/>
              <a:gd name="connsiteX2" fmla="*/ 877327 w 877327"/>
              <a:gd name="connsiteY2" fmla="*/ 881945 h 881945"/>
              <a:gd name="connsiteX3" fmla="*/ 0 w 877327"/>
              <a:gd name="connsiteY3" fmla="*/ 881945 h 881945"/>
              <a:gd name="connsiteX4" fmla="*/ 0 w 877327"/>
              <a:gd name="connsiteY4" fmla="*/ 13167 h 881945"/>
              <a:gd name="connsiteX5" fmla="*/ 2853 w 877327"/>
              <a:gd name="connsiteY5" fmla="*/ 18842 h 881945"/>
              <a:gd name="connsiteX6" fmla="*/ 8488 w 877327"/>
              <a:gd name="connsiteY6" fmla="*/ 56058 h 881945"/>
              <a:gd name="connsiteX7" fmla="*/ 108012 w 877327"/>
              <a:gd name="connsiteY7" fmla="*/ 144016 h 881945"/>
              <a:gd name="connsiteX8" fmla="*/ 216024 w 877327"/>
              <a:gd name="connsiteY8" fmla="*/ 0 h 881945"/>
              <a:gd name="connsiteX9" fmla="*/ 0 w 877327"/>
              <a:gd name="connsiteY9" fmla="*/ 0 h 881945"/>
              <a:gd name="connsiteX10" fmla="*/ 903 w 877327"/>
              <a:gd name="connsiteY10" fmla="*/ 5964 h 881945"/>
              <a:gd name="connsiteX11" fmla="*/ 871 w 877327"/>
              <a:gd name="connsiteY11" fmla="*/ 6049 h 881945"/>
              <a:gd name="connsiteX12" fmla="*/ 0 w 877327"/>
              <a:gd name="connsiteY12" fmla="*/ 13167 h 88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7327" h="881945">
                <a:moveTo>
                  <a:pt x="216024" y="0"/>
                </a:moveTo>
                <a:lnTo>
                  <a:pt x="877327" y="0"/>
                </a:lnTo>
                <a:lnTo>
                  <a:pt x="877327" y="881945"/>
                </a:lnTo>
                <a:lnTo>
                  <a:pt x="0" y="881945"/>
                </a:lnTo>
                <a:lnTo>
                  <a:pt x="0" y="13167"/>
                </a:lnTo>
                <a:lnTo>
                  <a:pt x="2853" y="18842"/>
                </a:lnTo>
                <a:lnTo>
                  <a:pt x="8488" y="56058"/>
                </a:lnTo>
                <a:cubicBezTo>
                  <a:pt x="24886" y="107747"/>
                  <a:pt x="63272" y="144016"/>
                  <a:pt x="108012" y="144016"/>
                </a:cubicBezTo>
                <a:cubicBezTo>
                  <a:pt x="167665" y="144016"/>
                  <a:pt x="216024" y="79538"/>
                  <a:pt x="216024" y="0"/>
                </a:cubicBezTo>
                <a:close/>
                <a:moveTo>
                  <a:pt x="0" y="0"/>
                </a:moveTo>
                <a:lnTo>
                  <a:pt x="903" y="5964"/>
                </a:lnTo>
                <a:lnTo>
                  <a:pt x="871" y="6049"/>
                </a:lnTo>
                <a:cubicBezTo>
                  <a:pt x="300" y="8348"/>
                  <a:pt x="0" y="10729"/>
                  <a:pt x="0" y="13167"/>
                </a:cubicBezTo>
                <a:close/>
              </a:path>
            </a:pathLst>
          </a:custGeom>
        </p:spPr>
      </p:pic>
      <p:pic>
        <p:nvPicPr>
          <p:cNvPr id="52" name="Obraz 51">
            <a:hlinkClick r:id="" action="ppaction://macro?name=DragandDrop"/>
            <a:extLst>
              <a:ext uri="{FF2B5EF4-FFF2-40B4-BE49-F238E27FC236}">
                <a16:creationId xmlns:a16="http://schemas.microsoft.com/office/drawing/2014/main" id="{FB45F6B6-438E-4E84-80B4-7C556920C0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2" t="2728" r="15099" b="78438"/>
          <a:stretch/>
        </p:blipFill>
        <p:spPr>
          <a:xfrm>
            <a:off x="9130385" y="3153687"/>
            <a:ext cx="882713" cy="648073"/>
          </a:xfrm>
          <a:prstGeom prst="rect">
            <a:avLst/>
          </a:prstGeom>
        </p:spPr>
      </p:pic>
      <p:pic>
        <p:nvPicPr>
          <p:cNvPr id="39" name="Obraz 38">
            <a:hlinkClick r:id="" action="ppaction://macro?name=DragandDrop"/>
            <a:extLst>
              <a:ext uri="{FF2B5EF4-FFF2-40B4-BE49-F238E27FC236}">
                <a16:creationId xmlns:a16="http://schemas.microsoft.com/office/drawing/2014/main" id="{AC1DA61E-2D44-4D79-8F2E-E38213488A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19" t="21477" r="6113" b="54724"/>
          <a:stretch/>
        </p:blipFill>
        <p:spPr>
          <a:xfrm>
            <a:off x="5790983" y="3322061"/>
            <a:ext cx="833872" cy="818867"/>
          </a:xfrm>
          <a:custGeom>
            <a:avLst/>
            <a:gdLst>
              <a:gd name="connsiteX0" fmla="*/ 0 w 833872"/>
              <a:gd name="connsiteY0" fmla="*/ 0 h 818867"/>
              <a:gd name="connsiteX1" fmla="*/ 833872 w 833872"/>
              <a:gd name="connsiteY1" fmla="*/ 0 h 818867"/>
              <a:gd name="connsiteX2" fmla="*/ 833872 w 833872"/>
              <a:gd name="connsiteY2" fmla="*/ 818867 h 818867"/>
              <a:gd name="connsiteX3" fmla="*/ 118121 w 833872"/>
              <a:gd name="connsiteY3" fmla="*/ 818867 h 818867"/>
              <a:gd name="connsiteX4" fmla="*/ 118121 w 833872"/>
              <a:gd name="connsiteY4" fmla="*/ 737984 h 818867"/>
              <a:gd name="connsiteX5" fmla="*/ 95118 w 833872"/>
              <a:gd name="connsiteY5" fmla="*/ 714981 h 818867"/>
              <a:gd name="connsiteX6" fmla="*/ 0 w 833872"/>
              <a:gd name="connsiteY6" fmla="*/ 714981 h 81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3872" h="818867">
                <a:moveTo>
                  <a:pt x="0" y="0"/>
                </a:moveTo>
                <a:lnTo>
                  <a:pt x="833872" y="0"/>
                </a:lnTo>
                <a:lnTo>
                  <a:pt x="833872" y="818867"/>
                </a:lnTo>
                <a:lnTo>
                  <a:pt x="118121" y="818867"/>
                </a:lnTo>
                <a:lnTo>
                  <a:pt x="118121" y="737984"/>
                </a:lnTo>
                <a:cubicBezTo>
                  <a:pt x="118121" y="725280"/>
                  <a:pt x="107822" y="714981"/>
                  <a:pt x="95118" y="714981"/>
                </a:cubicBezTo>
                <a:lnTo>
                  <a:pt x="0" y="714981"/>
                </a:lnTo>
                <a:close/>
              </a:path>
            </a:pathLst>
          </a:custGeom>
        </p:spPr>
      </p:pic>
      <p:pic>
        <p:nvPicPr>
          <p:cNvPr id="30" name="Obraz 29">
            <a:hlinkClick r:id="" action="ppaction://macro?name=DragandDrop"/>
            <a:extLst>
              <a:ext uri="{FF2B5EF4-FFF2-40B4-BE49-F238E27FC236}">
                <a16:creationId xmlns:a16="http://schemas.microsoft.com/office/drawing/2014/main" id="{6CCBC994-EFAB-4455-A3D1-EFC092C57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1" b="96235" l="2357" r="98990">
                        <a14:foregroundMark x1="46801" y1="3529" x2="72054" y2="24000"/>
                        <a14:foregroundMark x1="72054" y1="24000" x2="82492" y2="29647"/>
                        <a14:foregroundMark x1="82492" y1="29647" x2="89899" y2="36706"/>
                        <a14:foregroundMark x1="89899" y1="36706" x2="94276" y2="37176"/>
                        <a14:foregroundMark x1="4377" y1="23059" x2="30303" y2="12235"/>
                        <a14:foregroundMark x1="30303" y1="12235" x2="40404" y2="5647"/>
                        <a14:foregroundMark x1="40404" y1="5647" x2="49832" y2="4471"/>
                        <a14:foregroundMark x1="10774" y1="20941" x2="2357" y2="38588"/>
                        <a14:foregroundMark x1="2357" y1="38588" x2="2357" y2="40235"/>
                        <a14:foregroundMark x1="23569" y1="75765" x2="36027" y2="75059"/>
                        <a14:foregroundMark x1="36027" y1="75059" x2="34680" y2="83059"/>
                        <a14:foregroundMark x1="51852" y1="76235" x2="63636" y2="73412"/>
                        <a14:foregroundMark x1="63636" y1="73412" x2="74411" y2="77176"/>
                        <a14:foregroundMark x1="74411" y1="77176" x2="69697" y2="85176"/>
                        <a14:foregroundMark x1="69697" y1="85176" x2="57912" y2="86824"/>
                        <a14:foregroundMark x1="57912" y1="86824" x2="56229" y2="77647"/>
                        <a14:foregroundMark x1="56229" y1="77647" x2="64310" y2="71294"/>
                        <a14:foregroundMark x1="64310" y1="71294" x2="67003" y2="72235"/>
                        <a14:foregroundMark x1="27273" y1="72235" x2="39731" y2="72000"/>
                        <a14:foregroundMark x1="39731" y1="72000" x2="43434" y2="80235"/>
                        <a14:foregroundMark x1="43434" y1="80235" x2="32997" y2="84706"/>
                        <a14:foregroundMark x1="32997" y1="84706" x2="22559" y2="80706"/>
                        <a14:foregroundMark x1="22559" y1="80706" x2="26263" y2="72706"/>
                        <a14:foregroundMark x1="26263" y1="72706" x2="26936" y2="72471"/>
                        <a14:foregroundMark x1="11785" y1="73412" x2="11785" y2="73412"/>
                        <a14:foregroundMark x1="4714" y1="69412" x2="10774" y2="79059"/>
                        <a14:foregroundMark x1="14141" y1="90588" x2="25926" y2="95059"/>
                        <a14:foregroundMark x1="25926" y1="95059" x2="35017" y2="90588"/>
                        <a14:foregroundMark x1="40401" y1="94017" x2="34343" y2="94824"/>
                        <a14:foregroundMark x1="38721" y1="96000" x2="25926" y2="96235"/>
                        <a14:foregroundMark x1="25926" y1="96235" x2="14478" y2="94118"/>
                        <a14:foregroundMark x1="14478" y1="94118" x2="10101" y2="77412"/>
                        <a14:foregroundMark x1="10101" y1="77412" x2="9091" y2="76706"/>
                        <a14:foregroundMark x1="36700" y1="90353" x2="36700" y2="90353"/>
                        <a14:foregroundMark x1="38384" y1="91059" x2="38384" y2="91059"/>
                        <a14:foregroundMark x1="95286" y1="28706" x2="98990" y2="36471"/>
                        <a14:foregroundMark x1="43434" y1="94824" x2="43434" y2="94824"/>
                        <a14:foregroundMark x1="44781" y1="96235" x2="44781" y2="96235"/>
                        <a14:backgroundMark x1="46128" y1="93412" x2="46128" y2="94588"/>
                      </a14:backgroundRemoval>
                    </a14:imgEffect>
                  </a14:imgLayer>
                </a14:imgProps>
              </a:ext>
            </a:extLst>
          </a:blip>
          <a:srcRect b="29688"/>
          <a:stretch/>
        </p:blipFill>
        <p:spPr>
          <a:xfrm>
            <a:off x="6489310" y="-32837"/>
            <a:ext cx="3232662" cy="3252569"/>
          </a:xfrm>
          <a:custGeom>
            <a:avLst/>
            <a:gdLst>
              <a:gd name="connsiteX0" fmla="*/ 1012163 w 4007768"/>
              <a:gd name="connsiteY0" fmla="*/ 0 h 4032448"/>
              <a:gd name="connsiteX1" fmla="*/ 2995606 w 4007768"/>
              <a:gd name="connsiteY1" fmla="*/ 0 h 4032448"/>
              <a:gd name="connsiteX2" fmla="*/ 3085068 w 4007768"/>
              <a:gd name="connsiteY2" fmla="*/ 40360 h 4032448"/>
              <a:gd name="connsiteX3" fmla="*/ 3998370 w 4007768"/>
              <a:gd name="connsiteY3" fmla="*/ 895675 h 4032448"/>
              <a:gd name="connsiteX4" fmla="*/ 4007768 w 4007768"/>
              <a:gd name="connsiteY4" fmla="*/ 913945 h 4032448"/>
              <a:gd name="connsiteX5" fmla="*/ 4007768 w 4007768"/>
              <a:gd name="connsiteY5" fmla="*/ 2902479 h 4032448"/>
              <a:gd name="connsiteX6" fmla="*/ 3998370 w 4007768"/>
              <a:gd name="connsiteY6" fmla="*/ 2920749 h 4032448"/>
              <a:gd name="connsiteX7" fmla="*/ 2003884 w 4007768"/>
              <a:gd name="connsiteY7" fmla="*/ 4032448 h 4032448"/>
              <a:gd name="connsiteX8" fmla="*/ 9398 w 4007768"/>
              <a:gd name="connsiteY8" fmla="*/ 2920749 h 4032448"/>
              <a:gd name="connsiteX9" fmla="*/ 0 w 4007768"/>
              <a:gd name="connsiteY9" fmla="*/ 2902479 h 4032448"/>
              <a:gd name="connsiteX10" fmla="*/ 0 w 4007768"/>
              <a:gd name="connsiteY10" fmla="*/ 913945 h 4032448"/>
              <a:gd name="connsiteX11" fmla="*/ 9398 w 4007768"/>
              <a:gd name="connsiteY11" fmla="*/ 895675 h 4032448"/>
              <a:gd name="connsiteX12" fmla="*/ 922701 w 4007768"/>
              <a:gd name="connsiteY12" fmla="*/ 4036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07768" h="4032448">
                <a:moveTo>
                  <a:pt x="1012163" y="0"/>
                </a:moveTo>
                <a:lnTo>
                  <a:pt x="2995606" y="0"/>
                </a:lnTo>
                <a:lnTo>
                  <a:pt x="3085068" y="40360"/>
                </a:lnTo>
                <a:cubicBezTo>
                  <a:pt x="3470743" y="236569"/>
                  <a:pt x="3788859" y="534487"/>
                  <a:pt x="3998370" y="895675"/>
                </a:cubicBezTo>
                <a:lnTo>
                  <a:pt x="4007768" y="913945"/>
                </a:lnTo>
                <a:lnTo>
                  <a:pt x="4007768" y="2902479"/>
                </a:lnTo>
                <a:lnTo>
                  <a:pt x="3998370" y="2920749"/>
                </a:lnTo>
                <a:cubicBezTo>
                  <a:pt x="3614266" y="3582927"/>
                  <a:pt x="2865130" y="4032448"/>
                  <a:pt x="2003884" y="4032448"/>
                </a:cubicBezTo>
                <a:cubicBezTo>
                  <a:pt x="1142639" y="4032448"/>
                  <a:pt x="393502" y="3582927"/>
                  <a:pt x="9398" y="2920749"/>
                </a:cubicBezTo>
                <a:lnTo>
                  <a:pt x="0" y="2902479"/>
                </a:lnTo>
                <a:lnTo>
                  <a:pt x="0" y="913945"/>
                </a:lnTo>
                <a:lnTo>
                  <a:pt x="9398" y="895675"/>
                </a:lnTo>
                <a:cubicBezTo>
                  <a:pt x="218909" y="534487"/>
                  <a:pt x="537025" y="236569"/>
                  <a:pt x="922701" y="40360"/>
                </a:cubicBezTo>
                <a:close/>
              </a:path>
            </a:pathLst>
          </a:custGeom>
        </p:spPr>
      </p:pic>
      <p:pic>
        <p:nvPicPr>
          <p:cNvPr id="22" name="Obraz 21">
            <a:hlinkClick r:id="" action="ppaction://macro?name=DragandDrop"/>
            <a:extLst>
              <a:ext uri="{FF2B5EF4-FFF2-40B4-BE49-F238E27FC236}">
                <a16:creationId xmlns:a16="http://schemas.microsoft.com/office/drawing/2014/main" id="{7017DD40-55DF-46C5-881E-BCE4541F64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850" t="44785" r="4664" b="34751"/>
          <a:stretch/>
        </p:blipFill>
        <p:spPr>
          <a:xfrm>
            <a:off x="7747313" y="3436805"/>
            <a:ext cx="669908" cy="704123"/>
          </a:xfrm>
          <a:prstGeom prst="rect">
            <a:avLst/>
          </a:prstGeom>
        </p:spPr>
      </p:pic>
      <p:pic>
        <p:nvPicPr>
          <p:cNvPr id="32" name="Obraz 31">
            <a:hlinkClick r:id="" action="ppaction://macro?name=DragandDrop"/>
            <a:extLst>
              <a:ext uri="{FF2B5EF4-FFF2-40B4-BE49-F238E27FC236}">
                <a16:creationId xmlns:a16="http://schemas.microsoft.com/office/drawing/2014/main" id="{296B1C56-809D-4286-86D7-FCD8A55A14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22" t="42512" r="32662" b="33690"/>
          <a:stretch/>
        </p:blipFill>
        <p:spPr>
          <a:xfrm>
            <a:off x="7338977" y="3127093"/>
            <a:ext cx="463273" cy="818867"/>
          </a:xfrm>
          <a:prstGeom prst="rect">
            <a:avLst/>
          </a:prstGeom>
        </p:spPr>
      </p:pic>
      <p:pic>
        <p:nvPicPr>
          <p:cNvPr id="40" name="Obraz 39">
            <a:hlinkClick r:id="" action="ppaction://macro?name=DragandDrop"/>
            <a:extLst>
              <a:ext uri="{FF2B5EF4-FFF2-40B4-BE49-F238E27FC236}">
                <a16:creationId xmlns:a16="http://schemas.microsoft.com/office/drawing/2014/main" id="{672AFF53-0D52-4301-AB89-56BBDAC853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3" t="62926" r="75280" b="18245"/>
          <a:stretch/>
        </p:blipFill>
        <p:spPr>
          <a:xfrm>
            <a:off x="6582237" y="3501140"/>
            <a:ext cx="565716" cy="647849"/>
          </a:xfrm>
          <a:custGeom>
            <a:avLst/>
            <a:gdLst>
              <a:gd name="connsiteX0" fmla="*/ 0 w 565716"/>
              <a:gd name="connsiteY0" fmla="*/ 0 h 647849"/>
              <a:gd name="connsiteX1" fmla="*/ 449228 w 565716"/>
              <a:gd name="connsiteY1" fmla="*/ 0 h 647849"/>
              <a:gd name="connsiteX2" fmla="*/ 449228 w 565716"/>
              <a:gd name="connsiteY2" fmla="*/ 68922 h 647849"/>
              <a:gd name="connsiteX3" fmla="*/ 472231 w 565716"/>
              <a:gd name="connsiteY3" fmla="*/ 91925 h 647849"/>
              <a:gd name="connsiteX4" fmla="*/ 565716 w 565716"/>
              <a:gd name="connsiteY4" fmla="*/ 91925 h 647849"/>
              <a:gd name="connsiteX5" fmla="*/ 565716 w 565716"/>
              <a:gd name="connsiteY5" fmla="*/ 647849 h 647849"/>
              <a:gd name="connsiteX6" fmla="*/ 0 w 565716"/>
              <a:gd name="connsiteY6" fmla="*/ 647849 h 64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716" h="647849">
                <a:moveTo>
                  <a:pt x="0" y="0"/>
                </a:moveTo>
                <a:lnTo>
                  <a:pt x="449228" y="0"/>
                </a:lnTo>
                <a:lnTo>
                  <a:pt x="449228" y="68922"/>
                </a:lnTo>
                <a:cubicBezTo>
                  <a:pt x="449228" y="81626"/>
                  <a:pt x="459527" y="91925"/>
                  <a:pt x="472231" y="91925"/>
                </a:cubicBezTo>
                <a:lnTo>
                  <a:pt x="565716" y="91925"/>
                </a:lnTo>
                <a:lnTo>
                  <a:pt x="565716" y="647849"/>
                </a:lnTo>
                <a:lnTo>
                  <a:pt x="0" y="647849"/>
                </a:lnTo>
                <a:close/>
              </a:path>
            </a:pathLst>
          </a:custGeom>
        </p:spPr>
      </p:pic>
      <p:pic>
        <p:nvPicPr>
          <p:cNvPr id="34" name="Obraz 33">
            <a:hlinkClick r:id="" action="ppaction://macro?name=DragandDrop"/>
            <a:extLst>
              <a:ext uri="{FF2B5EF4-FFF2-40B4-BE49-F238E27FC236}">
                <a16:creationId xmlns:a16="http://schemas.microsoft.com/office/drawing/2014/main" id="{14BE02AA-F31A-45EA-A316-E82E37B498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7" t="81164" r="67164" b="7"/>
          <a:stretch/>
        </p:blipFill>
        <p:spPr>
          <a:xfrm>
            <a:off x="6662766" y="2914528"/>
            <a:ext cx="695783" cy="647849"/>
          </a:xfrm>
          <a:prstGeom prst="rect">
            <a:avLst/>
          </a:prstGeom>
        </p:spPr>
      </p:pic>
      <p:pic>
        <p:nvPicPr>
          <p:cNvPr id="35" name="Obraz 34">
            <a:hlinkClick r:id="" action="ppaction://macro?name=DragandDrop"/>
            <a:extLst>
              <a:ext uri="{FF2B5EF4-FFF2-40B4-BE49-F238E27FC236}">
                <a16:creationId xmlns:a16="http://schemas.microsoft.com/office/drawing/2014/main" id="{4D82FB4D-8E30-460A-99F5-A38F62CF6A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510" t="87994" r="12992" b="815"/>
          <a:stretch/>
        </p:blipFill>
        <p:spPr>
          <a:xfrm>
            <a:off x="6070047" y="4105702"/>
            <a:ext cx="999003" cy="385054"/>
          </a:xfrm>
          <a:prstGeom prst="rect">
            <a:avLst/>
          </a:prstGeom>
        </p:spPr>
      </p:pic>
      <p:pic>
        <p:nvPicPr>
          <p:cNvPr id="36" name="Obraz 35">
            <a:hlinkClick r:id="" action="ppaction://macro?name=DragandDrop"/>
            <a:extLst>
              <a:ext uri="{FF2B5EF4-FFF2-40B4-BE49-F238E27FC236}">
                <a16:creationId xmlns:a16="http://schemas.microsoft.com/office/drawing/2014/main" id="{B50EC1C9-2BC1-4816-9520-4B5BD998BB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165" t="67392" r="4236" b="13779"/>
          <a:stretch/>
        </p:blipFill>
        <p:spPr>
          <a:xfrm>
            <a:off x="7042075" y="3810070"/>
            <a:ext cx="546294" cy="647849"/>
          </a:xfrm>
          <a:prstGeom prst="rect">
            <a:avLst/>
          </a:prstGeom>
        </p:spPr>
      </p:pic>
      <p:pic>
        <p:nvPicPr>
          <p:cNvPr id="37" name="Obraz 36">
            <a:hlinkClick r:id="" action="ppaction://macro?name=DragandDrop"/>
            <a:extLst>
              <a:ext uri="{FF2B5EF4-FFF2-40B4-BE49-F238E27FC236}">
                <a16:creationId xmlns:a16="http://schemas.microsoft.com/office/drawing/2014/main" id="{0C143855-A344-4ECC-B831-243DD7568F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72" t="65323" r="30107" b="20278"/>
          <a:stretch/>
        </p:blipFill>
        <p:spPr>
          <a:xfrm>
            <a:off x="8063022" y="3156657"/>
            <a:ext cx="492540" cy="501968"/>
          </a:xfrm>
          <a:prstGeom prst="rect">
            <a:avLst/>
          </a:prstGeom>
        </p:spPr>
      </p:pic>
      <p:pic>
        <p:nvPicPr>
          <p:cNvPr id="3" name="Obraz 2">
            <a:hlinkClick r:id="" action="ppaction://macro?name=DragandDrop"/>
            <a:extLst>
              <a:ext uri="{FF2B5EF4-FFF2-40B4-BE49-F238E27FC236}">
                <a16:creationId xmlns:a16="http://schemas.microsoft.com/office/drawing/2014/main" id="{F1C51EDF-4AD5-4B1E-AF4C-7836E4612B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6" b="98282" l="1214" r="96602">
                        <a14:foregroundMark x1="11893" y1="58763" x2="14320" y2="76289"/>
                        <a14:foregroundMark x1="14320" y1="76289" x2="2670" y2="73368"/>
                        <a14:foregroundMark x1="2670" y1="73368" x2="3398" y2="63574"/>
                        <a14:foregroundMark x1="3398" y1="63574" x2="14806" y2="58591"/>
                        <a14:foregroundMark x1="14806" y1="58591" x2="26942" y2="60137"/>
                        <a14:foregroundMark x1="26942" y1="60137" x2="35194" y2="66495"/>
                        <a14:foregroundMark x1="35194" y1="66495" x2="33010" y2="75430"/>
                        <a14:foregroundMark x1="33010" y1="75430" x2="23544" y2="81271"/>
                        <a14:foregroundMark x1="23544" y1="81271" x2="10922" y2="80584"/>
                        <a14:foregroundMark x1="10922" y1="80584" x2="4126" y2="73540"/>
                        <a14:foregroundMark x1="4126" y1="73540" x2="8981" y2="65464"/>
                        <a14:foregroundMark x1="8981" y1="65464" x2="20631" y2="62543"/>
                        <a14:foregroundMark x1="20631" y1="62543" x2="27670" y2="73196"/>
                        <a14:foregroundMark x1="27670" y1="73196" x2="17476" y2="78007"/>
                        <a14:foregroundMark x1="17476" y1="78007" x2="22087" y2="69759"/>
                        <a14:foregroundMark x1="22087" y1="69759" x2="14320" y2="75601"/>
                        <a14:foregroundMark x1="19175" y1="31443" x2="13107" y2="40034"/>
                        <a14:foregroundMark x1="13107" y1="40034" x2="15777" y2="49485"/>
                        <a14:foregroundMark x1="15777" y1="49485" x2="27913" y2="49485"/>
                        <a14:foregroundMark x1="27913" y1="49485" x2="36650" y2="43127"/>
                        <a14:foregroundMark x1="36650" y1="43127" x2="32282" y2="34364"/>
                        <a14:foregroundMark x1="32282" y1="34364" x2="18689" y2="31615"/>
                        <a14:foregroundMark x1="18689" y1="31615" x2="7039" y2="35395"/>
                        <a14:foregroundMark x1="7039" y1="35395" x2="3883" y2="44158"/>
                        <a14:foregroundMark x1="3883" y1="44158" x2="8738" y2="52062"/>
                        <a14:foregroundMark x1="8738" y1="52062" x2="20631" y2="54983"/>
                        <a14:foregroundMark x1="20631" y1="54983" x2="31796" y2="50515"/>
                        <a14:foregroundMark x1="31796" y1="50515" x2="37136" y2="44330"/>
                        <a14:foregroundMark x1="66262" y1="58591" x2="65777" y2="60997"/>
                        <a14:foregroundMark x1="59466" y1="64261" x2="58981" y2="65292"/>
                        <a14:foregroundMark x1="84951" y1="57388" x2="84466" y2="59450"/>
                        <a14:foregroundMark x1="84223" y1="59622" x2="84223" y2="59622"/>
                        <a14:foregroundMark x1="58738" y1="34880" x2="55583" y2="44330"/>
                        <a14:foregroundMark x1="55583" y1="44330" x2="44175" y2="41409"/>
                        <a14:foregroundMark x1="44175" y1="41409" x2="53155" y2="34708"/>
                        <a14:foregroundMark x1="53155" y1="34708" x2="65777" y2="34880"/>
                        <a14:foregroundMark x1="65777" y1="34880" x2="70874" y2="42955"/>
                        <a14:foregroundMark x1="70874" y1="42955" x2="66262" y2="50859"/>
                        <a14:foregroundMark x1="66262" y1="50859" x2="53883" y2="53436"/>
                        <a14:foregroundMark x1="53883" y1="53436" x2="44660" y2="47595"/>
                        <a14:foregroundMark x1="44660" y1="47595" x2="42961" y2="38832"/>
                        <a14:foregroundMark x1="42961" y1="38832" x2="53883" y2="33849"/>
                        <a14:foregroundMark x1="53883" y1="33849" x2="55340" y2="33849"/>
                        <a14:foregroundMark x1="57524" y1="37285" x2="52184" y2="42955"/>
                        <a14:foregroundMark x1="51214" y1="38488" x2="49757" y2="42612"/>
                        <a14:foregroundMark x1="49757" y1="45876" x2="55340" y2="50687"/>
                        <a14:backgroundMark x1="971" y1="98110" x2="1456" y2="99828"/>
                        <a14:backgroundMark x1="3155" y1="97938" x2="3155" y2="97938"/>
                        <a14:backgroundMark x1="3155" y1="85567" x2="7524" y2="94330"/>
                        <a14:backgroundMark x1="7524" y1="94330" x2="19175" y2="91237"/>
                        <a14:backgroundMark x1="19175" y1="91237" x2="10437" y2="85052"/>
                        <a14:backgroundMark x1="10437" y1="85052" x2="5583" y2="93299"/>
                        <a14:backgroundMark x1="5583" y1="93299" x2="17961" y2="95704"/>
                        <a14:backgroundMark x1="17961" y1="95704" x2="6068" y2="90034"/>
                        <a14:backgroundMark x1="6068" y1="90034" x2="8495" y2="88832"/>
                        <a14:backgroundMark x1="14078" y1="85911" x2="25971" y2="89347"/>
                        <a14:backgroundMark x1="25971" y1="89347" x2="25485" y2="93299"/>
                        <a14:backgroundMark x1="20631" y1="89519" x2="14563" y2="98110"/>
                        <a14:backgroundMark x1="14563" y1="98110" x2="13592" y2="98625"/>
                        <a14:backgroundMark x1="21117" y1="90034" x2="15777" y2="96564"/>
                        <a14:backgroundMark x1="21602" y1="92440" x2="16505" y2="98282"/>
                        <a14:backgroundMark x1="17233" y1="98110" x2="12864" y2="99828"/>
                        <a14:backgroundMark x1="7039" y1="98797" x2="5340" y2="99828"/>
                        <a14:backgroundMark x1="14078" y1="86598" x2="7282" y2="94158"/>
                        <a14:backgroundMark x1="7282" y1="94158" x2="20146" y2="94502"/>
                        <a14:backgroundMark x1="20146" y1="94502" x2="11165" y2="88144"/>
                        <a14:backgroundMark x1="11165" y1="88144" x2="9951" y2="88660"/>
                        <a14:backgroundMark x1="3398" y1="88660" x2="3398" y2="97595"/>
                        <a14:backgroundMark x1="3398" y1="97595" x2="11408" y2="98797"/>
                        <a14:backgroundMark x1="26942" y1="90378" x2="77913" y2="79897"/>
                        <a14:backgroundMark x1="77913" y1="79897" x2="69660" y2="89863"/>
                        <a14:backgroundMark x1="69660" y1="89863" x2="39320" y2="95189"/>
                        <a14:backgroundMark x1="39320" y1="95189" x2="65049" y2="85052"/>
                        <a14:backgroundMark x1="65049" y1="85052" x2="79854" y2="84880"/>
                        <a14:backgroundMark x1="79854" y1="84880" x2="87379" y2="92784"/>
                        <a14:backgroundMark x1="87379" y1="92784" x2="75243" y2="96907"/>
                        <a14:backgroundMark x1="75243" y1="96907" x2="78155" y2="88316"/>
                        <a14:backgroundMark x1="78155" y1="88316" x2="79854" y2="86598"/>
                        <a14:backgroundMark x1="30825" y1="93471" x2="46359" y2="99313"/>
                        <a14:backgroundMark x1="46359" y1="99313" x2="56796" y2="92096"/>
                        <a14:backgroundMark x1="56796" y1="92096" x2="80583" y2="98797"/>
                        <a14:backgroundMark x1="80583" y1="98797" x2="91019" y2="85567"/>
                        <a14:backgroundMark x1="91019" y1="85567" x2="87864" y2="74742"/>
                        <a14:backgroundMark x1="87864" y1="74742" x2="78398" y2="68385"/>
                        <a14:backgroundMark x1="78398" y1="68385" x2="59223" y2="84536"/>
                        <a14:backgroundMark x1="59223" y1="84536" x2="46359" y2="89003"/>
                        <a14:backgroundMark x1="46359" y1="89003" x2="58010" y2="83505"/>
                        <a14:backgroundMark x1="58010" y1="83505" x2="59709" y2="83505"/>
                        <a14:backgroundMark x1="44417" y1="80756" x2="41748" y2="85911"/>
                        <a14:backgroundMark x1="54854" y1="74227" x2="61650" y2="76460"/>
                        <a14:backgroundMark x1="74272" y1="75601" x2="81311" y2="72509"/>
                        <a14:backgroundMark x1="82767" y1="80069" x2="93932" y2="80241"/>
                        <a14:backgroundMark x1="85922" y1="74570" x2="94903" y2="78694"/>
                        <a14:backgroundMark x1="97573" y1="85052" x2="91990" y2="87629"/>
                        <a14:backgroundMark x1="95388" y1="79553" x2="95146" y2="95189"/>
                        <a14:backgroundMark x1="95146" y1="95189" x2="93447" y2="99313"/>
                        <a14:backgroundMark x1="96359" y1="80412" x2="85922" y2="97079"/>
                        <a14:backgroundMark x1="85922" y1="97079" x2="83738" y2="98625"/>
                        <a14:backgroundMark x1="72573" y1="89003" x2="73058" y2="93471"/>
                        <a14:backgroundMark x1="74272" y1="75945" x2="70631" y2="85223"/>
                        <a14:backgroundMark x1="70631" y1="85223" x2="73058" y2="94158"/>
                        <a14:backgroundMark x1="73058" y1="94158" x2="79369" y2="73883"/>
                        <a14:backgroundMark x1="79369" y1="73883" x2="91505" y2="75258"/>
                        <a14:backgroundMark x1="91505" y1="75258" x2="98301" y2="83505"/>
                        <a14:backgroundMark x1="98301" y1="83505" x2="97087" y2="72680"/>
                        <a14:backgroundMark x1="97087" y1="72680" x2="83738" y2="74399"/>
                        <a14:backgroundMark x1="83738" y1="74399" x2="74757" y2="68557"/>
                        <a14:backgroundMark x1="74757" y1="68557" x2="63350" y2="71993"/>
                        <a14:backgroundMark x1="63350" y1="71993" x2="54612" y2="79897"/>
                        <a14:backgroundMark x1="54612" y1="79897" x2="63592" y2="73024"/>
                        <a14:backgroundMark x1="63592" y1="73024" x2="76456" y2="73196"/>
                        <a14:backgroundMark x1="56068" y1="81787" x2="49515" y2="80069"/>
                        <a14:backgroundMark x1="55583" y1="80584" x2="58252" y2="81100"/>
                        <a14:backgroundMark x1="35680" y1="90893" x2="29854" y2="90722"/>
                      </a14:backgroundRemoval>
                    </a14:imgEffect>
                  </a14:imgLayer>
                </a14:imgProps>
              </a:ext>
            </a:extLst>
          </a:blip>
          <a:srcRect l="-1" t="27370" r="60410" b="43694"/>
          <a:stretch/>
        </p:blipFill>
        <p:spPr>
          <a:xfrm>
            <a:off x="6214930" y="2544209"/>
            <a:ext cx="672580" cy="647849"/>
          </a:xfrm>
          <a:prstGeom prst="rect">
            <a:avLst/>
          </a:prstGeom>
        </p:spPr>
      </p:pic>
      <p:pic>
        <p:nvPicPr>
          <p:cNvPr id="4" name="Obraz 3">
            <a:hlinkClick r:id="" action="ppaction://macro?name=DragandDrop"/>
            <a:extLst>
              <a:ext uri="{FF2B5EF4-FFF2-40B4-BE49-F238E27FC236}">
                <a16:creationId xmlns:a16="http://schemas.microsoft.com/office/drawing/2014/main" id="{6D50BE04-4018-4E7A-A5A2-0161DC0666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6" b="98282" l="1214" r="96602">
                        <a14:foregroundMark x1="11893" y1="58763" x2="14320" y2="76289"/>
                        <a14:foregroundMark x1="14320" y1="76289" x2="2670" y2="73368"/>
                        <a14:foregroundMark x1="2670" y1="73368" x2="3398" y2="63574"/>
                        <a14:foregroundMark x1="3398" y1="63574" x2="14806" y2="58591"/>
                        <a14:foregroundMark x1="14806" y1="58591" x2="26942" y2="60137"/>
                        <a14:foregroundMark x1="26942" y1="60137" x2="35194" y2="66495"/>
                        <a14:foregroundMark x1="35194" y1="66495" x2="33010" y2="75430"/>
                        <a14:foregroundMark x1="33010" y1="75430" x2="23544" y2="81271"/>
                        <a14:foregroundMark x1="23544" y1="81271" x2="10922" y2="80584"/>
                        <a14:foregroundMark x1="10922" y1="80584" x2="4126" y2="73540"/>
                        <a14:foregroundMark x1="4126" y1="73540" x2="8981" y2="65464"/>
                        <a14:foregroundMark x1="8981" y1="65464" x2="20631" y2="62543"/>
                        <a14:foregroundMark x1="20631" y1="62543" x2="27670" y2="73196"/>
                        <a14:foregroundMark x1="27670" y1="73196" x2="17476" y2="78007"/>
                        <a14:foregroundMark x1="17476" y1="78007" x2="22087" y2="69759"/>
                        <a14:foregroundMark x1="22087" y1="69759" x2="14320" y2="75601"/>
                        <a14:foregroundMark x1="19175" y1="31443" x2="13107" y2="40034"/>
                        <a14:foregroundMark x1="13107" y1="40034" x2="15777" y2="49485"/>
                        <a14:foregroundMark x1="15777" y1="49485" x2="27913" y2="49485"/>
                        <a14:foregroundMark x1="27913" y1="49485" x2="36650" y2="43127"/>
                        <a14:foregroundMark x1="36650" y1="43127" x2="32282" y2="34364"/>
                        <a14:foregroundMark x1="32282" y1="34364" x2="18689" y2="31615"/>
                        <a14:foregroundMark x1="18689" y1="31615" x2="7039" y2="35395"/>
                        <a14:foregroundMark x1="7039" y1="35395" x2="3883" y2="44158"/>
                        <a14:foregroundMark x1="3883" y1="44158" x2="8738" y2="52062"/>
                        <a14:foregroundMark x1="8738" y1="52062" x2="20631" y2="54983"/>
                        <a14:foregroundMark x1="20631" y1="54983" x2="31796" y2="50515"/>
                        <a14:foregroundMark x1="31796" y1="50515" x2="37136" y2="44330"/>
                        <a14:foregroundMark x1="66262" y1="58591" x2="65777" y2="60997"/>
                        <a14:foregroundMark x1="59466" y1="64261" x2="58981" y2="65292"/>
                        <a14:foregroundMark x1="84951" y1="57388" x2="84466" y2="59450"/>
                        <a14:foregroundMark x1="84223" y1="59622" x2="84223" y2="59622"/>
                        <a14:foregroundMark x1="58738" y1="34880" x2="55583" y2="44330"/>
                        <a14:foregroundMark x1="55583" y1="44330" x2="44175" y2="41409"/>
                        <a14:foregroundMark x1="44175" y1="41409" x2="53155" y2="34708"/>
                        <a14:foregroundMark x1="53155" y1="34708" x2="65777" y2="34880"/>
                        <a14:foregroundMark x1="65777" y1="34880" x2="70874" y2="42955"/>
                        <a14:foregroundMark x1="70874" y1="42955" x2="66262" y2="50859"/>
                        <a14:foregroundMark x1="66262" y1="50859" x2="53883" y2="53436"/>
                        <a14:foregroundMark x1="53883" y1="53436" x2="44660" y2="47595"/>
                        <a14:foregroundMark x1="44660" y1="47595" x2="42961" y2="38832"/>
                        <a14:foregroundMark x1="42961" y1="38832" x2="53883" y2="33849"/>
                        <a14:foregroundMark x1="53883" y1="33849" x2="55340" y2="33849"/>
                        <a14:foregroundMark x1="57524" y1="37285" x2="52184" y2="42955"/>
                        <a14:foregroundMark x1="51214" y1="38488" x2="49757" y2="42612"/>
                        <a14:foregroundMark x1="49757" y1="45876" x2="55340" y2="50687"/>
                        <a14:backgroundMark x1="971" y1="98110" x2="1456" y2="99828"/>
                        <a14:backgroundMark x1="3155" y1="97938" x2="3155" y2="97938"/>
                        <a14:backgroundMark x1="3155" y1="85567" x2="7524" y2="94330"/>
                        <a14:backgroundMark x1="7524" y1="94330" x2="19175" y2="91237"/>
                        <a14:backgroundMark x1="19175" y1="91237" x2="10437" y2="85052"/>
                        <a14:backgroundMark x1="10437" y1="85052" x2="5583" y2="93299"/>
                        <a14:backgroundMark x1="5583" y1="93299" x2="17961" y2="95704"/>
                        <a14:backgroundMark x1="17961" y1="95704" x2="6068" y2="90034"/>
                        <a14:backgroundMark x1="6068" y1="90034" x2="8495" y2="88832"/>
                        <a14:backgroundMark x1="14078" y1="85911" x2="25971" y2="89347"/>
                        <a14:backgroundMark x1="25971" y1="89347" x2="25485" y2="93299"/>
                        <a14:backgroundMark x1="20631" y1="89519" x2="14563" y2="98110"/>
                        <a14:backgroundMark x1="14563" y1="98110" x2="13592" y2="98625"/>
                        <a14:backgroundMark x1="21117" y1="90034" x2="15777" y2="96564"/>
                        <a14:backgroundMark x1="21602" y1="92440" x2="16505" y2="98282"/>
                        <a14:backgroundMark x1="17233" y1="98110" x2="12864" y2="99828"/>
                        <a14:backgroundMark x1="7039" y1="98797" x2="5340" y2="99828"/>
                        <a14:backgroundMark x1="14078" y1="86598" x2="7282" y2="94158"/>
                        <a14:backgroundMark x1="7282" y1="94158" x2="20146" y2="94502"/>
                        <a14:backgroundMark x1="20146" y1="94502" x2="11165" y2="88144"/>
                        <a14:backgroundMark x1="11165" y1="88144" x2="9951" y2="88660"/>
                        <a14:backgroundMark x1="3398" y1="88660" x2="3398" y2="97595"/>
                        <a14:backgroundMark x1="3398" y1="97595" x2="11408" y2="98797"/>
                        <a14:backgroundMark x1="26942" y1="90378" x2="77913" y2="79897"/>
                        <a14:backgroundMark x1="77913" y1="79897" x2="69660" y2="89863"/>
                        <a14:backgroundMark x1="69660" y1="89863" x2="39320" y2="95189"/>
                        <a14:backgroundMark x1="39320" y1="95189" x2="65049" y2="85052"/>
                        <a14:backgroundMark x1="65049" y1="85052" x2="79854" y2="84880"/>
                        <a14:backgroundMark x1="79854" y1="84880" x2="87379" y2="92784"/>
                        <a14:backgroundMark x1="87379" y1="92784" x2="75243" y2="96907"/>
                        <a14:backgroundMark x1="75243" y1="96907" x2="78155" y2="88316"/>
                        <a14:backgroundMark x1="78155" y1="88316" x2="79854" y2="86598"/>
                        <a14:backgroundMark x1="30825" y1="93471" x2="46359" y2="99313"/>
                        <a14:backgroundMark x1="46359" y1="99313" x2="56796" y2="92096"/>
                        <a14:backgroundMark x1="56796" y1="92096" x2="80583" y2="98797"/>
                        <a14:backgroundMark x1="80583" y1="98797" x2="91019" y2="85567"/>
                        <a14:backgroundMark x1="91019" y1="85567" x2="87864" y2="74742"/>
                        <a14:backgroundMark x1="87864" y1="74742" x2="78398" y2="68385"/>
                        <a14:backgroundMark x1="78398" y1="68385" x2="59223" y2="84536"/>
                        <a14:backgroundMark x1="59223" y1="84536" x2="46359" y2="89003"/>
                        <a14:backgroundMark x1="46359" y1="89003" x2="58010" y2="83505"/>
                        <a14:backgroundMark x1="58010" y1="83505" x2="59709" y2="83505"/>
                        <a14:backgroundMark x1="44417" y1="80756" x2="41748" y2="85911"/>
                        <a14:backgroundMark x1="54854" y1="74227" x2="61650" y2="76460"/>
                        <a14:backgroundMark x1="74272" y1="75601" x2="81311" y2="72509"/>
                        <a14:backgroundMark x1="82767" y1="80069" x2="93932" y2="80241"/>
                        <a14:backgroundMark x1="85922" y1="74570" x2="94903" y2="78694"/>
                        <a14:backgroundMark x1="97573" y1="85052" x2="91990" y2="87629"/>
                        <a14:backgroundMark x1="95388" y1="79553" x2="95146" y2="95189"/>
                        <a14:backgroundMark x1="95146" y1="95189" x2="93447" y2="99313"/>
                        <a14:backgroundMark x1="96359" y1="80412" x2="85922" y2="97079"/>
                        <a14:backgroundMark x1="85922" y1="97079" x2="83738" y2="98625"/>
                        <a14:backgroundMark x1="72573" y1="89003" x2="73058" y2="93471"/>
                        <a14:backgroundMark x1="74272" y1="75945" x2="70631" y2="85223"/>
                        <a14:backgroundMark x1="70631" y1="85223" x2="73058" y2="94158"/>
                        <a14:backgroundMark x1="73058" y1="94158" x2="79369" y2="73883"/>
                        <a14:backgroundMark x1="79369" y1="73883" x2="91505" y2="75258"/>
                        <a14:backgroundMark x1="91505" y1="75258" x2="98301" y2="83505"/>
                        <a14:backgroundMark x1="98301" y1="83505" x2="97087" y2="72680"/>
                        <a14:backgroundMark x1="97087" y1="72680" x2="83738" y2="74399"/>
                        <a14:backgroundMark x1="83738" y1="74399" x2="74757" y2="68557"/>
                        <a14:backgroundMark x1="74757" y1="68557" x2="63350" y2="71993"/>
                        <a14:backgroundMark x1="63350" y1="71993" x2="54612" y2="79897"/>
                        <a14:backgroundMark x1="54612" y1="79897" x2="63592" y2="73024"/>
                        <a14:backgroundMark x1="63592" y1="73024" x2="76456" y2="73196"/>
                        <a14:backgroundMark x1="56068" y1="81787" x2="49515" y2="80069"/>
                        <a14:backgroundMark x1="55583" y1="80584" x2="58252" y2="81100"/>
                        <a14:backgroundMark x1="35680" y1="90893" x2="29854" y2="90722"/>
                      </a14:backgroundRemoval>
                    </a14:imgEffect>
                  </a14:imgLayer>
                </a14:imgProps>
              </a:ext>
            </a:extLst>
          </a:blip>
          <a:srcRect l="-1" t="27370" r="60410" b="43694"/>
          <a:stretch/>
        </p:blipFill>
        <p:spPr>
          <a:xfrm flipH="1">
            <a:off x="6182718" y="2536148"/>
            <a:ext cx="672580" cy="647849"/>
          </a:xfrm>
          <a:prstGeom prst="rect">
            <a:avLst/>
          </a:prstGeom>
        </p:spPr>
      </p:pic>
      <p:pic>
        <p:nvPicPr>
          <p:cNvPr id="47" name="Obraz 46">
            <a:hlinkClick r:id="" action="ppaction://macro?name=DragandDrop"/>
            <a:extLst>
              <a:ext uri="{FF2B5EF4-FFF2-40B4-BE49-F238E27FC236}">
                <a16:creationId xmlns:a16="http://schemas.microsoft.com/office/drawing/2014/main" id="{F6396330-2D63-4C72-8D61-158FBBEFCD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6" b="98282" l="1214" r="96602">
                        <a14:foregroundMark x1="11893" y1="58763" x2="14320" y2="76289"/>
                        <a14:foregroundMark x1="14320" y1="76289" x2="2670" y2="73368"/>
                        <a14:foregroundMark x1="2670" y1="73368" x2="3398" y2="63574"/>
                        <a14:foregroundMark x1="3398" y1="63574" x2="14806" y2="58591"/>
                        <a14:foregroundMark x1="14806" y1="58591" x2="26942" y2="60137"/>
                        <a14:foregroundMark x1="26942" y1="60137" x2="35194" y2="66495"/>
                        <a14:foregroundMark x1="35194" y1="66495" x2="33010" y2="75430"/>
                        <a14:foregroundMark x1="33010" y1="75430" x2="23544" y2="81271"/>
                        <a14:foregroundMark x1="23544" y1="81271" x2="10922" y2="80584"/>
                        <a14:foregroundMark x1="10922" y1="80584" x2="4126" y2="73540"/>
                        <a14:foregroundMark x1="4126" y1="73540" x2="8981" y2="65464"/>
                        <a14:foregroundMark x1="8981" y1="65464" x2="20631" y2="62543"/>
                        <a14:foregroundMark x1="20631" y1="62543" x2="27670" y2="73196"/>
                        <a14:foregroundMark x1="27670" y1="73196" x2="17476" y2="78007"/>
                        <a14:foregroundMark x1="17476" y1="78007" x2="22087" y2="69759"/>
                        <a14:foregroundMark x1="22087" y1="69759" x2="14320" y2="75601"/>
                        <a14:foregroundMark x1="19175" y1="31443" x2="13107" y2="40034"/>
                        <a14:foregroundMark x1="13107" y1="40034" x2="15777" y2="49485"/>
                        <a14:foregroundMark x1="15777" y1="49485" x2="27913" y2="49485"/>
                        <a14:foregroundMark x1="27913" y1="49485" x2="36650" y2="43127"/>
                        <a14:foregroundMark x1="36650" y1="43127" x2="32282" y2="34364"/>
                        <a14:foregroundMark x1="32282" y1="34364" x2="18689" y2="31615"/>
                        <a14:foregroundMark x1="18689" y1="31615" x2="7039" y2="35395"/>
                        <a14:foregroundMark x1="7039" y1="35395" x2="3883" y2="44158"/>
                        <a14:foregroundMark x1="3883" y1="44158" x2="8738" y2="52062"/>
                        <a14:foregroundMark x1="8738" y1="52062" x2="20631" y2="54983"/>
                        <a14:foregroundMark x1="20631" y1="54983" x2="31796" y2="50515"/>
                        <a14:foregroundMark x1="31796" y1="50515" x2="37136" y2="44330"/>
                        <a14:foregroundMark x1="66262" y1="58591" x2="65777" y2="60997"/>
                        <a14:foregroundMark x1="59466" y1="64261" x2="58981" y2="65292"/>
                        <a14:foregroundMark x1="84951" y1="57388" x2="84466" y2="59450"/>
                        <a14:foregroundMark x1="84223" y1="59622" x2="84223" y2="59622"/>
                        <a14:foregroundMark x1="58738" y1="34880" x2="55583" y2="44330"/>
                        <a14:foregroundMark x1="55583" y1="44330" x2="44175" y2="41409"/>
                        <a14:foregroundMark x1="44175" y1="41409" x2="53155" y2="34708"/>
                        <a14:foregroundMark x1="53155" y1="34708" x2="65777" y2="34880"/>
                        <a14:foregroundMark x1="65777" y1="34880" x2="70874" y2="42955"/>
                        <a14:foregroundMark x1="70874" y1="42955" x2="66262" y2="50859"/>
                        <a14:foregroundMark x1="66262" y1="50859" x2="53883" y2="53436"/>
                        <a14:foregroundMark x1="53883" y1="53436" x2="44660" y2="47595"/>
                        <a14:foregroundMark x1="44660" y1="47595" x2="42961" y2="38832"/>
                        <a14:foregroundMark x1="42961" y1="38832" x2="53883" y2="33849"/>
                        <a14:foregroundMark x1="53883" y1="33849" x2="55340" y2="33849"/>
                        <a14:foregroundMark x1="57524" y1="37285" x2="52184" y2="42955"/>
                        <a14:foregroundMark x1="51214" y1="38488" x2="49757" y2="42612"/>
                        <a14:foregroundMark x1="49757" y1="45876" x2="55340" y2="50687"/>
                        <a14:backgroundMark x1="971" y1="98110" x2="1456" y2="99828"/>
                        <a14:backgroundMark x1="3155" y1="97938" x2="3155" y2="97938"/>
                        <a14:backgroundMark x1="3155" y1="85567" x2="7524" y2="94330"/>
                        <a14:backgroundMark x1="7524" y1="94330" x2="19175" y2="91237"/>
                        <a14:backgroundMark x1="19175" y1="91237" x2="10437" y2="85052"/>
                        <a14:backgroundMark x1="10437" y1="85052" x2="5583" y2="93299"/>
                        <a14:backgroundMark x1="5583" y1="93299" x2="17961" y2="95704"/>
                        <a14:backgroundMark x1="17961" y1="95704" x2="6068" y2="90034"/>
                        <a14:backgroundMark x1="6068" y1="90034" x2="8495" y2="88832"/>
                        <a14:backgroundMark x1="14078" y1="85911" x2="25971" y2="89347"/>
                        <a14:backgroundMark x1="25971" y1="89347" x2="25485" y2="93299"/>
                        <a14:backgroundMark x1="20631" y1="89519" x2="14563" y2="98110"/>
                        <a14:backgroundMark x1="14563" y1="98110" x2="13592" y2="98625"/>
                        <a14:backgroundMark x1="21117" y1="90034" x2="15777" y2="96564"/>
                        <a14:backgroundMark x1="21602" y1="92440" x2="16505" y2="98282"/>
                        <a14:backgroundMark x1="17233" y1="98110" x2="12864" y2="99828"/>
                        <a14:backgroundMark x1="7039" y1="98797" x2="5340" y2="99828"/>
                        <a14:backgroundMark x1="14078" y1="86598" x2="7282" y2="94158"/>
                        <a14:backgroundMark x1="7282" y1="94158" x2="20146" y2="94502"/>
                        <a14:backgroundMark x1="20146" y1="94502" x2="11165" y2="88144"/>
                        <a14:backgroundMark x1="11165" y1="88144" x2="9951" y2="88660"/>
                        <a14:backgroundMark x1="3398" y1="88660" x2="3398" y2="97595"/>
                        <a14:backgroundMark x1="3398" y1="97595" x2="11408" y2="98797"/>
                        <a14:backgroundMark x1="26942" y1="90378" x2="77913" y2="79897"/>
                        <a14:backgroundMark x1="77913" y1="79897" x2="69660" y2="89863"/>
                        <a14:backgroundMark x1="69660" y1="89863" x2="39320" y2="95189"/>
                        <a14:backgroundMark x1="39320" y1="95189" x2="65049" y2="85052"/>
                        <a14:backgroundMark x1="65049" y1="85052" x2="79854" y2="84880"/>
                        <a14:backgroundMark x1="79854" y1="84880" x2="87379" y2="92784"/>
                        <a14:backgroundMark x1="87379" y1="92784" x2="75243" y2="96907"/>
                        <a14:backgroundMark x1="75243" y1="96907" x2="78155" y2="88316"/>
                        <a14:backgroundMark x1="78155" y1="88316" x2="79854" y2="86598"/>
                        <a14:backgroundMark x1="30825" y1="93471" x2="46359" y2="99313"/>
                        <a14:backgroundMark x1="46359" y1="99313" x2="56796" y2="92096"/>
                        <a14:backgroundMark x1="56796" y1="92096" x2="80583" y2="98797"/>
                        <a14:backgroundMark x1="80583" y1="98797" x2="91019" y2="85567"/>
                        <a14:backgroundMark x1="91019" y1="85567" x2="87864" y2="74742"/>
                        <a14:backgroundMark x1="87864" y1="74742" x2="78398" y2="68385"/>
                        <a14:backgroundMark x1="78398" y1="68385" x2="59223" y2="84536"/>
                        <a14:backgroundMark x1="59223" y1="84536" x2="46359" y2="89003"/>
                        <a14:backgroundMark x1="46359" y1="89003" x2="58010" y2="83505"/>
                        <a14:backgroundMark x1="58010" y1="83505" x2="59709" y2="83505"/>
                        <a14:backgroundMark x1="44417" y1="80756" x2="41748" y2="85911"/>
                        <a14:backgroundMark x1="54854" y1="74227" x2="61650" y2="76460"/>
                        <a14:backgroundMark x1="74272" y1="75601" x2="81311" y2="72509"/>
                        <a14:backgroundMark x1="82767" y1="80069" x2="93932" y2="80241"/>
                        <a14:backgroundMark x1="85922" y1="74570" x2="94903" y2="78694"/>
                        <a14:backgroundMark x1="97573" y1="85052" x2="91990" y2="87629"/>
                        <a14:backgroundMark x1="95388" y1="79553" x2="95146" y2="95189"/>
                        <a14:backgroundMark x1="95146" y1="95189" x2="93447" y2="99313"/>
                        <a14:backgroundMark x1="96359" y1="80412" x2="85922" y2="97079"/>
                        <a14:backgroundMark x1="85922" y1="97079" x2="83738" y2="98625"/>
                        <a14:backgroundMark x1="72573" y1="89003" x2="73058" y2="93471"/>
                        <a14:backgroundMark x1="74272" y1="75945" x2="70631" y2="85223"/>
                        <a14:backgroundMark x1="70631" y1="85223" x2="73058" y2="94158"/>
                        <a14:backgroundMark x1="73058" y1="94158" x2="79369" y2="73883"/>
                        <a14:backgroundMark x1="79369" y1="73883" x2="91505" y2="75258"/>
                        <a14:backgroundMark x1="91505" y1="75258" x2="98301" y2="83505"/>
                        <a14:backgroundMark x1="98301" y1="83505" x2="97087" y2="72680"/>
                        <a14:backgroundMark x1="97087" y1="72680" x2="83738" y2="74399"/>
                        <a14:backgroundMark x1="83738" y1="74399" x2="74757" y2="68557"/>
                        <a14:backgroundMark x1="74757" y1="68557" x2="63350" y2="71993"/>
                        <a14:backgroundMark x1="63350" y1="71993" x2="54612" y2="79897"/>
                        <a14:backgroundMark x1="54612" y1="79897" x2="63592" y2="73024"/>
                        <a14:backgroundMark x1="63592" y1="73024" x2="76456" y2="73196"/>
                        <a14:backgroundMark x1="56068" y1="81787" x2="49515" y2="80069"/>
                        <a14:backgroundMark x1="55583" y1="80584" x2="58252" y2="81100"/>
                        <a14:backgroundMark x1="35680" y1="90893" x2="29854" y2="90722"/>
                      </a14:backgroundRemoval>
                    </a14:imgEffect>
                  </a14:imgLayer>
                </a14:imgProps>
              </a:ext>
            </a:extLst>
          </a:blip>
          <a:srcRect l="-1568" t="56596" r="61977" b="14468"/>
          <a:stretch/>
        </p:blipFill>
        <p:spPr>
          <a:xfrm>
            <a:off x="9789976" y="3531403"/>
            <a:ext cx="672580" cy="647849"/>
          </a:xfrm>
          <a:prstGeom prst="rect">
            <a:avLst/>
          </a:prstGeom>
        </p:spPr>
      </p:pic>
      <p:pic>
        <p:nvPicPr>
          <p:cNvPr id="48" name="Obraz 47">
            <a:hlinkClick r:id="" action="ppaction://macro?name=DragandDrop"/>
            <a:extLst>
              <a:ext uri="{FF2B5EF4-FFF2-40B4-BE49-F238E27FC236}">
                <a16:creationId xmlns:a16="http://schemas.microsoft.com/office/drawing/2014/main" id="{083A09F1-EB12-4D58-8529-996C906FBF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6" b="98282" l="1214" r="96602">
                        <a14:foregroundMark x1="11893" y1="58763" x2="14320" y2="76289"/>
                        <a14:foregroundMark x1="14320" y1="76289" x2="2670" y2="73368"/>
                        <a14:foregroundMark x1="2670" y1="73368" x2="3398" y2="63574"/>
                        <a14:foregroundMark x1="3398" y1="63574" x2="14806" y2="58591"/>
                        <a14:foregroundMark x1="14806" y1="58591" x2="26942" y2="60137"/>
                        <a14:foregroundMark x1="26942" y1="60137" x2="35194" y2="66495"/>
                        <a14:foregroundMark x1="35194" y1="66495" x2="33010" y2="75430"/>
                        <a14:foregroundMark x1="33010" y1="75430" x2="23544" y2="81271"/>
                        <a14:foregroundMark x1="23544" y1="81271" x2="10922" y2="80584"/>
                        <a14:foregroundMark x1="10922" y1="80584" x2="4126" y2="73540"/>
                        <a14:foregroundMark x1="4126" y1="73540" x2="8981" y2="65464"/>
                        <a14:foregroundMark x1="8981" y1="65464" x2="20631" y2="62543"/>
                        <a14:foregroundMark x1="20631" y1="62543" x2="27670" y2="73196"/>
                        <a14:foregroundMark x1="27670" y1="73196" x2="17476" y2="78007"/>
                        <a14:foregroundMark x1="17476" y1="78007" x2="22087" y2="69759"/>
                        <a14:foregroundMark x1="22087" y1="69759" x2="14320" y2="75601"/>
                        <a14:foregroundMark x1="19175" y1="31443" x2="13107" y2="40034"/>
                        <a14:foregroundMark x1="13107" y1="40034" x2="15777" y2="49485"/>
                        <a14:foregroundMark x1="15777" y1="49485" x2="27913" y2="49485"/>
                        <a14:foregroundMark x1="27913" y1="49485" x2="36650" y2="43127"/>
                        <a14:foregroundMark x1="36650" y1="43127" x2="32282" y2="34364"/>
                        <a14:foregroundMark x1="32282" y1="34364" x2="18689" y2="31615"/>
                        <a14:foregroundMark x1="18689" y1="31615" x2="7039" y2="35395"/>
                        <a14:foregroundMark x1="7039" y1="35395" x2="3883" y2="44158"/>
                        <a14:foregroundMark x1="3883" y1="44158" x2="8738" y2="52062"/>
                        <a14:foregroundMark x1="8738" y1="52062" x2="20631" y2="54983"/>
                        <a14:foregroundMark x1="20631" y1="54983" x2="31796" y2="50515"/>
                        <a14:foregroundMark x1="31796" y1="50515" x2="37136" y2="44330"/>
                        <a14:foregroundMark x1="66262" y1="58591" x2="65777" y2="60997"/>
                        <a14:foregroundMark x1="59466" y1="64261" x2="58981" y2="65292"/>
                        <a14:foregroundMark x1="84951" y1="57388" x2="84466" y2="59450"/>
                        <a14:foregroundMark x1="84223" y1="59622" x2="84223" y2="59622"/>
                        <a14:foregroundMark x1="58738" y1="34880" x2="55583" y2="44330"/>
                        <a14:foregroundMark x1="55583" y1="44330" x2="44175" y2="41409"/>
                        <a14:foregroundMark x1="44175" y1="41409" x2="53155" y2="34708"/>
                        <a14:foregroundMark x1="53155" y1="34708" x2="65777" y2="34880"/>
                        <a14:foregroundMark x1="65777" y1="34880" x2="70874" y2="42955"/>
                        <a14:foregroundMark x1="70874" y1="42955" x2="66262" y2="50859"/>
                        <a14:foregroundMark x1="66262" y1="50859" x2="53883" y2="53436"/>
                        <a14:foregroundMark x1="53883" y1="53436" x2="44660" y2="47595"/>
                        <a14:foregroundMark x1="44660" y1="47595" x2="42961" y2="38832"/>
                        <a14:foregroundMark x1="42961" y1="38832" x2="53883" y2="33849"/>
                        <a14:foregroundMark x1="53883" y1="33849" x2="55340" y2="33849"/>
                        <a14:foregroundMark x1="57524" y1="37285" x2="52184" y2="42955"/>
                        <a14:foregroundMark x1="51214" y1="38488" x2="49757" y2="42612"/>
                        <a14:foregroundMark x1="49757" y1="45876" x2="55340" y2="50687"/>
                        <a14:backgroundMark x1="971" y1="98110" x2="1456" y2="99828"/>
                        <a14:backgroundMark x1="3155" y1="97938" x2="3155" y2="97938"/>
                        <a14:backgroundMark x1="3155" y1="85567" x2="7524" y2="94330"/>
                        <a14:backgroundMark x1="7524" y1="94330" x2="19175" y2="91237"/>
                        <a14:backgroundMark x1="19175" y1="91237" x2="10437" y2="85052"/>
                        <a14:backgroundMark x1="10437" y1="85052" x2="5583" y2="93299"/>
                        <a14:backgroundMark x1="5583" y1="93299" x2="17961" y2="95704"/>
                        <a14:backgroundMark x1="17961" y1="95704" x2="6068" y2="90034"/>
                        <a14:backgroundMark x1="6068" y1="90034" x2="8495" y2="88832"/>
                        <a14:backgroundMark x1="14078" y1="85911" x2="25971" y2="89347"/>
                        <a14:backgroundMark x1="25971" y1="89347" x2="25485" y2="93299"/>
                        <a14:backgroundMark x1="20631" y1="89519" x2="14563" y2="98110"/>
                        <a14:backgroundMark x1="14563" y1="98110" x2="13592" y2="98625"/>
                        <a14:backgroundMark x1="21117" y1="90034" x2="15777" y2="96564"/>
                        <a14:backgroundMark x1="21602" y1="92440" x2="16505" y2="98282"/>
                        <a14:backgroundMark x1="17233" y1="98110" x2="12864" y2="99828"/>
                        <a14:backgroundMark x1="7039" y1="98797" x2="5340" y2="99828"/>
                        <a14:backgroundMark x1="14078" y1="86598" x2="7282" y2="94158"/>
                        <a14:backgroundMark x1="7282" y1="94158" x2="20146" y2="94502"/>
                        <a14:backgroundMark x1="20146" y1="94502" x2="11165" y2="88144"/>
                        <a14:backgroundMark x1="11165" y1="88144" x2="9951" y2="88660"/>
                        <a14:backgroundMark x1="3398" y1="88660" x2="3398" y2="97595"/>
                        <a14:backgroundMark x1="3398" y1="97595" x2="11408" y2="98797"/>
                        <a14:backgroundMark x1="26942" y1="90378" x2="77913" y2="79897"/>
                        <a14:backgroundMark x1="77913" y1="79897" x2="69660" y2="89863"/>
                        <a14:backgroundMark x1="69660" y1="89863" x2="39320" y2="95189"/>
                        <a14:backgroundMark x1="39320" y1="95189" x2="65049" y2="85052"/>
                        <a14:backgroundMark x1="65049" y1="85052" x2="79854" y2="84880"/>
                        <a14:backgroundMark x1="79854" y1="84880" x2="87379" y2="92784"/>
                        <a14:backgroundMark x1="87379" y1="92784" x2="75243" y2="96907"/>
                        <a14:backgroundMark x1="75243" y1="96907" x2="78155" y2="88316"/>
                        <a14:backgroundMark x1="78155" y1="88316" x2="79854" y2="86598"/>
                        <a14:backgroundMark x1="30825" y1="93471" x2="46359" y2="99313"/>
                        <a14:backgroundMark x1="46359" y1="99313" x2="56796" y2="92096"/>
                        <a14:backgroundMark x1="56796" y1="92096" x2="80583" y2="98797"/>
                        <a14:backgroundMark x1="80583" y1="98797" x2="91019" y2="85567"/>
                        <a14:backgroundMark x1="91019" y1="85567" x2="87864" y2="74742"/>
                        <a14:backgroundMark x1="87864" y1="74742" x2="78398" y2="68385"/>
                        <a14:backgroundMark x1="78398" y1="68385" x2="59223" y2="84536"/>
                        <a14:backgroundMark x1="59223" y1="84536" x2="46359" y2="89003"/>
                        <a14:backgroundMark x1="46359" y1="89003" x2="58010" y2="83505"/>
                        <a14:backgroundMark x1="58010" y1="83505" x2="59709" y2="83505"/>
                        <a14:backgroundMark x1="44417" y1="80756" x2="41748" y2="85911"/>
                        <a14:backgroundMark x1="54854" y1="74227" x2="61650" y2="76460"/>
                        <a14:backgroundMark x1="74272" y1="75601" x2="81311" y2="72509"/>
                        <a14:backgroundMark x1="82767" y1="80069" x2="93932" y2="80241"/>
                        <a14:backgroundMark x1="85922" y1="74570" x2="94903" y2="78694"/>
                        <a14:backgroundMark x1="97573" y1="85052" x2="91990" y2="87629"/>
                        <a14:backgroundMark x1="95388" y1="79553" x2="95146" y2="95189"/>
                        <a14:backgroundMark x1="95146" y1="95189" x2="93447" y2="99313"/>
                        <a14:backgroundMark x1="96359" y1="80412" x2="85922" y2="97079"/>
                        <a14:backgroundMark x1="85922" y1="97079" x2="83738" y2="98625"/>
                        <a14:backgroundMark x1="72573" y1="89003" x2="73058" y2="93471"/>
                        <a14:backgroundMark x1="74272" y1="75945" x2="70631" y2="85223"/>
                        <a14:backgroundMark x1="70631" y1="85223" x2="73058" y2="94158"/>
                        <a14:backgroundMark x1="73058" y1="94158" x2="79369" y2="73883"/>
                        <a14:backgroundMark x1="79369" y1="73883" x2="91505" y2="75258"/>
                        <a14:backgroundMark x1="91505" y1="75258" x2="98301" y2="83505"/>
                        <a14:backgroundMark x1="98301" y1="83505" x2="97087" y2="72680"/>
                        <a14:backgroundMark x1="97087" y1="72680" x2="83738" y2="74399"/>
                        <a14:backgroundMark x1="83738" y1="74399" x2="74757" y2="68557"/>
                        <a14:backgroundMark x1="74757" y1="68557" x2="63350" y2="71993"/>
                        <a14:backgroundMark x1="63350" y1="71993" x2="54612" y2="79897"/>
                        <a14:backgroundMark x1="54612" y1="79897" x2="63592" y2="73024"/>
                        <a14:backgroundMark x1="63592" y1="73024" x2="76456" y2="73196"/>
                        <a14:backgroundMark x1="56068" y1="81787" x2="49515" y2="80069"/>
                        <a14:backgroundMark x1="55583" y1="80584" x2="58252" y2="81100"/>
                        <a14:backgroundMark x1="35680" y1="90893" x2="29854" y2="90722"/>
                      </a14:backgroundRemoval>
                    </a14:imgEffect>
                  </a14:imgLayer>
                </a14:imgProps>
              </a:ext>
            </a:extLst>
          </a:blip>
          <a:srcRect l="-1568" t="56596" r="61977" b="14468"/>
          <a:stretch/>
        </p:blipFill>
        <p:spPr>
          <a:xfrm flipH="1">
            <a:off x="9811282" y="3531711"/>
            <a:ext cx="672580" cy="647849"/>
          </a:xfrm>
          <a:prstGeom prst="rect">
            <a:avLst/>
          </a:prstGeom>
        </p:spPr>
      </p:pic>
      <p:pic>
        <p:nvPicPr>
          <p:cNvPr id="19" name="Obraz 18">
            <a:hlinkClick r:id="" action="ppaction://macro?name=DragandDrop"/>
            <a:extLst>
              <a:ext uri="{FF2B5EF4-FFF2-40B4-BE49-F238E27FC236}">
                <a16:creationId xmlns:a16="http://schemas.microsoft.com/office/drawing/2014/main" id="{1849A81C-4403-45C6-A894-398188261B7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104" t="4753" r="939" b="24284"/>
          <a:stretch/>
        </p:blipFill>
        <p:spPr>
          <a:xfrm rot="17210216">
            <a:off x="5201301" y="1292327"/>
            <a:ext cx="888938" cy="1661289"/>
          </a:xfrm>
          <a:prstGeom prst="rect">
            <a:avLst/>
          </a:prstGeom>
        </p:spPr>
      </p:pic>
      <p:pic>
        <p:nvPicPr>
          <p:cNvPr id="81" name="Obraz 80">
            <a:hlinkClick r:id="" action="ppaction://macro?name=DragandDrop"/>
            <a:extLst>
              <a:ext uri="{FF2B5EF4-FFF2-40B4-BE49-F238E27FC236}">
                <a16:creationId xmlns:a16="http://schemas.microsoft.com/office/drawing/2014/main" id="{6BD8DA61-7C2D-413D-8301-D476492E477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4324"/>
          <a:stretch/>
        </p:blipFill>
        <p:spPr>
          <a:xfrm flipV="1">
            <a:off x="3951704" y="2297234"/>
            <a:ext cx="865545" cy="2334970"/>
          </a:xfrm>
          <a:prstGeom prst="rect">
            <a:avLst/>
          </a:prstGeom>
        </p:spPr>
      </p:pic>
      <p:pic>
        <p:nvPicPr>
          <p:cNvPr id="85" name="Obraz 84">
            <a:hlinkClick r:id="" action="ppaction://macro?name=DragandDrop"/>
            <a:extLst>
              <a:ext uri="{FF2B5EF4-FFF2-40B4-BE49-F238E27FC236}">
                <a16:creationId xmlns:a16="http://schemas.microsoft.com/office/drawing/2014/main" id="{D14E1940-8E86-4DDD-BE77-925B1F89716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6363"/>
          <a:stretch/>
        </p:blipFill>
        <p:spPr>
          <a:xfrm rot="10800000">
            <a:off x="4730112" y="2297053"/>
            <a:ext cx="833836" cy="2334970"/>
          </a:xfrm>
          <a:prstGeom prst="rect">
            <a:avLst/>
          </a:prstGeom>
        </p:spPr>
      </p:pic>
      <p:pic>
        <p:nvPicPr>
          <p:cNvPr id="109" name="Obraz 108">
            <a:hlinkClick r:id="" action="ppaction://macro?name=DragandDrop"/>
            <a:extLst>
              <a:ext uri="{FF2B5EF4-FFF2-40B4-BE49-F238E27FC236}">
                <a16:creationId xmlns:a16="http://schemas.microsoft.com/office/drawing/2014/main" id="{C8036071-7644-4F11-A39E-EF48C29D73B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900" t="8992" r="10309" b="21962"/>
          <a:stretch/>
        </p:blipFill>
        <p:spPr>
          <a:xfrm>
            <a:off x="4992694" y="175943"/>
            <a:ext cx="1921409" cy="1595377"/>
          </a:xfrm>
          <a:prstGeom prst="rect">
            <a:avLst/>
          </a:prstGeom>
        </p:spPr>
      </p:pic>
      <p:pic>
        <p:nvPicPr>
          <p:cNvPr id="111" name="Obraz 110">
            <a:hlinkClick r:id="" action="ppaction://macro?name=DragandDrop"/>
            <a:extLst>
              <a:ext uri="{FF2B5EF4-FFF2-40B4-BE49-F238E27FC236}">
                <a16:creationId xmlns:a16="http://schemas.microsoft.com/office/drawing/2014/main" id="{AC3773A2-23BC-4EB0-9EB5-1FB6EDE8662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900" t="8992" r="10309" b="21962"/>
          <a:stretch/>
        </p:blipFill>
        <p:spPr>
          <a:xfrm flipH="1">
            <a:off x="3029008" y="189439"/>
            <a:ext cx="1921409" cy="1595377"/>
          </a:xfrm>
          <a:prstGeom prst="rect">
            <a:avLst/>
          </a:prstGeom>
        </p:spPr>
      </p:pic>
      <p:pic>
        <p:nvPicPr>
          <p:cNvPr id="112" name="Obraz 111">
            <a:hlinkClick r:id="" action="ppaction://macro?name=DragandDrop"/>
            <a:extLst>
              <a:ext uri="{FF2B5EF4-FFF2-40B4-BE49-F238E27FC236}">
                <a16:creationId xmlns:a16="http://schemas.microsoft.com/office/drawing/2014/main" id="{C5006CAB-B9E0-4C2E-AA25-0091D769C5D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181" t="24238"/>
          <a:stretch/>
        </p:blipFill>
        <p:spPr>
          <a:xfrm rot="1378966">
            <a:off x="4071314" y="5209384"/>
            <a:ext cx="1073493" cy="1563612"/>
          </a:xfrm>
          <a:prstGeom prst="rect">
            <a:avLst/>
          </a:prstGeom>
        </p:spPr>
      </p:pic>
      <p:pic>
        <p:nvPicPr>
          <p:cNvPr id="115" name="Obraz 114">
            <a:hlinkClick r:id="" action="ppaction://macro?name=DragandDrop"/>
            <a:extLst>
              <a:ext uri="{FF2B5EF4-FFF2-40B4-BE49-F238E27FC236}">
                <a16:creationId xmlns:a16="http://schemas.microsoft.com/office/drawing/2014/main" id="{E1A1FF72-7D68-449A-83B6-474E55C0217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680593" y="4377949"/>
            <a:ext cx="516359" cy="897219"/>
          </a:xfrm>
          <a:custGeom>
            <a:avLst/>
            <a:gdLst>
              <a:gd name="connsiteX0" fmla="*/ 0 w 1343025"/>
              <a:gd name="connsiteY0" fmla="*/ 0 h 2333625"/>
              <a:gd name="connsiteX1" fmla="*/ 482200 w 1343025"/>
              <a:gd name="connsiteY1" fmla="*/ 0 h 2333625"/>
              <a:gd name="connsiteX2" fmla="*/ 482587 w 1343025"/>
              <a:gd name="connsiteY2" fmla="*/ 1558 h 2333625"/>
              <a:gd name="connsiteX3" fmla="*/ 875284 w 1343025"/>
              <a:gd name="connsiteY3" fmla="*/ 424328 h 2333625"/>
              <a:gd name="connsiteX4" fmla="*/ 1335393 w 1343025"/>
              <a:gd name="connsiteY4" fmla="*/ 576149 h 2333625"/>
              <a:gd name="connsiteX5" fmla="*/ 1343025 w 1343025"/>
              <a:gd name="connsiteY5" fmla="*/ 575823 h 2333625"/>
              <a:gd name="connsiteX6" fmla="*/ 1343025 w 1343025"/>
              <a:gd name="connsiteY6" fmla="*/ 2333625 h 2333625"/>
              <a:gd name="connsiteX7" fmla="*/ 0 w 1343025"/>
              <a:gd name="connsiteY7" fmla="*/ 2333625 h 233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3025" h="2333625">
                <a:moveTo>
                  <a:pt x="0" y="0"/>
                </a:moveTo>
                <a:lnTo>
                  <a:pt x="482200" y="0"/>
                </a:lnTo>
                <a:lnTo>
                  <a:pt x="482587" y="1558"/>
                </a:lnTo>
                <a:cubicBezTo>
                  <a:pt x="535776" y="146364"/>
                  <a:pt x="677450" y="305605"/>
                  <a:pt x="875284" y="424328"/>
                </a:cubicBezTo>
                <a:cubicBezTo>
                  <a:pt x="1033550" y="519307"/>
                  <a:pt x="1197792" y="570370"/>
                  <a:pt x="1335393" y="576149"/>
                </a:cubicBezTo>
                <a:lnTo>
                  <a:pt x="1343025" y="575823"/>
                </a:lnTo>
                <a:lnTo>
                  <a:pt x="1343025" y="2333625"/>
                </a:lnTo>
                <a:lnTo>
                  <a:pt x="0" y="2333625"/>
                </a:lnTo>
                <a:close/>
              </a:path>
            </a:pathLst>
          </a:custGeom>
        </p:spPr>
      </p:pic>
      <p:pic>
        <p:nvPicPr>
          <p:cNvPr id="122" name="Obraz 121">
            <a:hlinkClick r:id="" action="ppaction://macro?name=DragandDrop"/>
            <a:extLst>
              <a:ext uri="{FF2B5EF4-FFF2-40B4-BE49-F238E27FC236}">
                <a16:creationId xmlns:a16="http://schemas.microsoft.com/office/drawing/2014/main" id="{98B84298-F243-48C4-9B47-5629855050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6742" y="4053712"/>
            <a:ext cx="2383743" cy="920576"/>
          </a:xfrm>
          <a:prstGeom prst="rect">
            <a:avLst/>
          </a:prstGeom>
        </p:spPr>
      </p:pic>
      <p:pic>
        <p:nvPicPr>
          <p:cNvPr id="123" name="Obraz 122">
            <a:hlinkClick r:id="" action="ppaction://macro?name=DragandDrop"/>
            <a:extLst>
              <a:ext uri="{FF2B5EF4-FFF2-40B4-BE49-F238E27FC236}">
                <a16:creationId xmlns:a16="http://schemas.microsoft.com/office/drawing/2014/main" id="{481AEC03-8806-478E-9167-8B65D85CA33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3068263" y="4419674"/>
            <a:ext cx="516359" cy="897219"/>
          </a:xfrm>
          <a:custGeom>
            <a:avLst/>
            <a:gdLst>
              <a:gd name="connsiteX0" fmla="*/ 0 w 1343025"/>
              <a:gd name="connsiteY0" fmla="*/ 0 h 2333625"/>
              <a:gd name="connsiteX1" fmla="*/ 482200 w 1343025"/>
              <a:gd name="connsiteY1" fmla="*/ 0 h 2333625"/>
              <a:gd name="connsiteX2" fmla="*/ 482587 w 1343025"/>
              <a:gd name="connsiteY2" fmla="*/ 1558 h 2333625"/>
              <a:gd name="connsiteX3" fmla="*/ 875284 w 1343025"/>
              <a:gd name="connsiteY3" fmla="*/ 424328 h 2333625"/>
              <a:gd name="connsiteX4" fmla="*/ 1335393 w 1343025"/>
              <a:gd name="connsiteY4" fmla="*/ 576149 h 2333625"/>
              <a:gd name="connsiteX5" fmla="*/ 1343025 w 1343025"/>
              <a:gd name="connsiteY5" fmla="*/ 575823 h 2333625"/>
              <a:gd name="connsiteX6" fmla="*/ 1343025 w 1343025"/>
              <a:gd name="connsiteY6" fmla="*/ 2333625 h 2333625"/>
              <a:gd name="connsiteX7" fmla="*/ 0 w 1343025"/>
              <a:gd name="connsiteY7" fmla="*/ 2333625 h 233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3025" h="2333625">
                <a:moveTo>
                  <a:pt x="0" y="0"/>
                </a:moveTo>
                <a:lnTo>
                  <a:pt x="482200" y="0"/>
                </a:lnTo>
                <a:lnTo>
                  <a:pt x="482587" y="1558"/>
                </a:lnTo>
                <a:cubicBezTo>
                  <a:pt x="535776" y="146364"/>
                  <a:pt x="677450" y="305605"/>
                  <a:pt x="875284" y="424328"/>
                </a:cubicBezTo>
                <a:cubicBezTo>
                  <a:pt x="1033550" y="519307"/>
                  <a:pt x="1197792" y="570370"/>
                  <a:pt x="1335393" y="576149"/>
                </a:cubicBezTo>
                <a:lnTo>
                  <a:pt x="1343025" y="575823"/>
                </a:lnTo>
                <a:lnTo>
                  <a:pt x="1343025" y="2333625"/>
                </a:lnTo>
                <a:lnTo>
                  <a:pt x="0" y="2333625"/>
                </a:lnTo>
                <a:close/>
              </a:path>
            </a:pathLst>
          </a:custGeom>
        </p:spPr>
      </p:pic>
      <p:pic>
        <p:nvPicPr>
          <p:cNvPr id="137" name="Obraz 136">
            <a:hlinkClick r:id="" action="ppaction://macro?name=DragandDrop"/>
            <a:extLst>
              <a:ext uri="{FF2B5EF4-FFF2-40B4-BE49-F238E27FC236}">
                <a16:creationId xmlns:a16="http://schemas.microsoft.com/office/drawing/2014/main" id="{2785F3DD-CE6E-4C8E-8344-D5D6FC81CA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157" y="5377005"/>
            <a:ext cx="2760337" cy="1480995"/>
          </a:xfrm>
          <a:prstGeom prst="rect">
            <a:avLst/>
          </a:prstGeom>
        </p:spPr>
      </p:pic>
      <p:pic>
        <p:nvPicPr>
          <p:cNvPr id="139" name="Obraz 138">
            <a:hlinkClick r:id="" action="ppaction://macro?name=DragandDrop"/>
            <a:extLst>
              <a:ext uri="{FF2B5EF4-FFF2-40B4-BE49-F238E27FC236}">
                <a16:creationId xmlns:a16="http://schemas.microsoft.com/office/drawing/2014/main" id="{33FEB354-F0B8-4496-B146-17E8B895E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085" t="5477" r="8025" b="-1918"/>
          <a:stretch/>
        </p:blipFill>
        <p:spPr>
          <a:xfrm>
            <a:off x="4866498" y="5136484"/>
            <a:ext cx="1388882" cy="1767708"/>
          </a:xfrm>
          <a:custGeom>
            <a:avLst/>
            <a:gdLst>
              <a:gd name="connsiteX0" fmla="*/ 1766065 w 2309553"/>
              <a:gd name="connsiteY0" fmla="*/ 0 h 2939497"/>
              <a:gd name="connsiteX1" fmla="*/ 2309553 w 2309553"/>
              <a:gd name="connsiteY1" fmla="*/ 0 h 2939497"/>
              <a:gd name="connsiteX2" fmla="*/ 2309553 w 2309553"/>
              <a:gd name="connsiteY2" fmla="*/ 753947 h 2939497"/>
              <a:gd name="connsiteX3" fmla="*/ 2284933 w 2309553"/>
              <a:gd name="connsiteY3" fmla="*/ 740242 h 2939497"/>
              <a:gd name="connsiteX4" fmla="*/ 1977269 w 2309553"/>
              <a:gd name="connsiteY4" fmla="*/ 763943 h 2939497"/>
              <a:gd name="connsiteX5" fmla="*/ 1447566 w 2309553"/>
              <a:gd name="connsiteY5" fmla="*/ 1100162 h 2939497"/>
              <a:gd name="connsiteX6" fmla="*/ 1346237 w 2309553"/>
              <a:gd name="connsiteY6" fmla="*/ 1553651 h 2939497"/>
              <a:gd name="connsiteX7" fmla="*/ 2142697 w 2309553"/>
              <a:gd name="connsiteY7" fmla="*/ 2808450 h 2939497"/>
              <a:gd name="connsiteX8" fmla="*/ 2288523 w 2309553"/>
              <a:gd name="connsiteY8" fmla="*/ 2933481 h 2939497"/>
              <a:gd name="connsiteX9" fmla="*/ 2306963 w 2309553"/>
              <a:gd name="connsiteY9" fmla="*/ 2939497 h 2939497"/>
              <a:gd name="connsiteX10" fmla="*/ 0 w 2309553"/>
              <a:gd name="connsiteY10" fmla="*/ 2939497 h 2939497"/>
              <a:gd name="connsiteX11" fmla="*/ 0 w 2309553"/>
              <a:gd name="connsiteY11" fmla="*/ 2267600 h 2939497"/>
              <a:gd name="connsiteX12" fmla="*/ 217810 w 2309553"/>
              <a:gd name="connsiteY12" fmla="*/ 2277730 h 2939497"/>
              <a:gd name="connsiteX13" fmla="*/ 243210 w 2309553"/>
              <a:gd name="connsiteY13" fmla="*/ 2271380 h 2939497"/>
              <a:gd name="connsiteX14" fmla="*/ 262260 w 2309553"/>
              <a:gd name="connsiteY14" fmla="*/ 2258680 h 2939497"/>
              <a:gd name="connsiteX15" fmla="*/ 281310 w 2309553"/>
              <a:gd name="connsiteY15" fmla="*/ 2252330 h 2939497"/>
              <a:gd name="connsiteX16" fmla="*/ 332110 w 2309553"/>
              <a:gd name="connsiteY16" fmla="*/ 2214230 h 2939497"/>
              <a:gd name="connsiteX17" fmla="*/ 351160 w 2309553"/>
              <a:gd name="connsiteY17" fmla="*/ 2201530 h 2939497"/>
              <a:gd name="connsiteX18" fmla="*/ 408310 w 2309553"/>
              <a:gd name="connsiteY18" fmla="*/ 2163430 h 2939497"/>
              <a:gd name="connsiteX19" fmla="*/ 427360 w 2309553"/>
              <a:gd name="connsiteY19" fmla="*/ 2157080 h 2939497"/>
              <a:gd name="connsiteX20" fmla="*/ 465460 w 2309553"/>
              <a:gd name="connsiteY20" fmla="*/ 2125330 h 2939497"/>
              <a:gd name="connsiteX21" fmla="*/ 484510 w 2309553"/>
              <a:gd name="connsiteY21" fmla="*/ 2112630 h 2939497"/>
              <a:gd name="connsiteX22" fmla="*/ 522610 w 2309553"/>
              <a:gd name="connsiteY22" fmla="*/ 2087230 h 2939497"/>
              <a:gd name="connsiteX23" fmla="*/ 554360 w 2309553"/>
              <a:gd name="connsiteY23" fmla="*/ 2055480 h 2939497"/>
              <a:gd name="connsiteX24" fmla="*/ 617860 w 2309553"/>
              <a:gd name="connsiteY24" fmla="*/ 2023730 h 2939497"/>
              <a:gd name="connsiteX25" fmla="*/ 636910 w 2309553"/>
              <a:gd name="connsiteY25" fmla="*/ 2017380 h 2939497"/>
              <a:gd name="connsiteX26" fmla="*/ 655960 w 2309553"/>
              <a:gd name="connsiteY26" fmla="*/ 1998330 h 2939497"/>
              <a:gd name="connsiteX27" fmla="*/ 681360 w 2309553"/>
              <a:gd name="connsiteY27" fmla="*/ 1979280 h 2939497"/>
              <a:gd name="connsiteX28" fmla="*/ 694060 w 2309553"/>
              <a:gd name="connsiteY28" fmla="*/ 1953880 h 2939497"/>
              <a:gd name="connsiteX29" fmla="*/ 725810 w 2309553"/>
              <a:gd name="connsiteY29" fmla="*/ 1915780 h 2939497"/>
              <a:gd name="connsiteX30" fmla="*/ 744860 w 2309553"/>
              <a:gd name="connsiteY30" fmla="*/ 1903080 h 2939497"/>
              <a:gd name="connsiteX31" fmla="*/ 757560 w 2309553"/>
              <a:gd name="connsiteY31" fmla="*/ 1884030 h 2939497"/>
              <a:gd name="connsiteX32" fmla="*/ 776610 w 2309553"/>
              <a:gd name="connsiteY32" fmla="*/ 1795130 h 2939497"/>
              <a:gd name="connsiteX33" fmla="*/ 782960 w 2309553"/>
              <a:gd name="connsiteY33" fmla="*/ 1680830 h 2939497"/>
              <a:gd name="connsiteX34" fmla="*/ 789310 w 2309553"/>
              <a:gd name="connsiteY34" fmla="*/ 1661780 h 2939497"/>
              <a:gd name="connsiteX35" fmla="*/ 795660 w 2309553"/>
              <a:gd name="connsiteY35" fmla="*/ 1401430 h 2939497"/>
              <a:gd name="connsiteX36" fmla="*/ 814710 w 2309553"/>
              <a:gd name="connsiteY36" fmla="*/ 1331580 h 2939497"/>
              <a:gd name="connsiteX37" fmla="*/ 827410 w 2309553"/>
              <a:gd name="connsiteY37" fmla="*/ 1312530 h 2939497"/>
              <a:gd name="connsiteX38" fmla="*/ 833760 w 2309553"/>
              <a:gd name="connsiteY38" fmla="*/ 1134730 h 2939497"/>
              <a:gd name="connsiteX39" fmla="*/ 827410 w 2309553"/>
              <a:gd name="connsiteY39" fmla="*/ 1115680 h 2939497"/>
              <a:gd name="connsiteX40" fmla="*/ 821060 w 2309553"/>
              <a:gd name="connsiteY40" fmla="*/ 1096630 h 2939497"/>
              <a:gd name="connsiteX41" fmla="*/ 802010 w 2309553"/>
              <a:gd name="connsiteY41" fmla="*/ 1007730 h 2939497"/>
              <a:gd name="connsiteX42" fmla="*/ 782960 w 2309553"/>
              <a:gd name="connsiteY42" fmla="*/ 995030 h 2939497"/>
              <a:gd name="connsiteX43" fmla="*/ 763910 w 2309553"/>
              <a:gd name="connsiteY43" fmla="*/ 956930 h 2939497"/>
              <a:gd name="connsiteX44" fmla="*/ 751210 w 2309553"/>
              <a:gd name="connsiteY44" fmla="*/ 918830 h 2939497"/>
              <a:gd name="connsiteX45" fmla="*/ 725810 w 2309553"/>
              <a:gd name="connsiteY45" fmla="*/ 880730 h 2939497"/>
              <a:gd name="connsiteX46" fmla="*/ 706760 w 2309553"/>
              <a:gd name="connsiteY46" fmla="*/ 868030 h 2939497"/>
              <a:gd name="connsiteX47" fmla="*/ 694060 w 2309553"/>
              <a:gd name="connsiteY47" fmla="*/ 848980 h 2939497"/>
              <a:gd name="connsiteX48" fmla="*/ 649610 w 2309553"/>
              <a:gd name="connsiteY48" fmla="*/ 791830 h 2939497"/>
              <a:gd name="connsiteX49" fmla="*/ 630560 w 2309553"/>
              <a:gd name="connsiteY49" fmla="*/ 785480 h 2939497"/>
              <a:gd name="connsiteX50" fmla="*/ 611510 w 2309553"/>
              <a:gd name="connsiteY50" fmla="*/ 747380 h 2939497"/>
              <a:gd name="connsiteX51" fmla="*/ 573410 w 2309553"/>
              <a:gd name="connsiteY51" fmla="*/ 721980 h 2939497"/>
              <a:gd name="connsiteX52" fmla="*/ 571319 w 2309553"/>
              <a:gd name="connsiteY52" fmla="*/ 720586 h 2939497"/>
              <a:gd name="connsiteX53" fmla="*/ 1674809 w 2309553"/>
              <a:gd name="connsiteY53" fmla="*/ 124524 h 2939497"/>
              <a:gd name="connsiteX54" fmla="*/ 1764687 w 2309553"/>
              <a:gd name="connsiteY54" fmla="*/ 14023 h 293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309553" h="2939497">
                <a:moveTo>
                  <a:pt x="1766065" y="0"/>
                </a:moveTo>
                <a:lnTo>
                  <a:pt x="2309553" y="0"/>
                </a:lnTo>
                <a:lnTo>
                  <a:pt x="2309553" y="753947"/>
                </a:lnTo>
                <a:lnTo>
                  <a:pt x="2284933" y="740242"/>
                </a:lnTo>
                <a:cubicBezTo>
                  <a:pt x="2188243" y="698093"/>
                  <a:pt x="2073024" y="703164"/>
                  <a:pt x="1977269" y="763943"/>
                </a:cubicBezTo>
                <a:lnTo>
                  <a:pt x="1447566" y="1100162"/>
                </a:lnTo>
                <a:cubicBezTo>
                  <a:pt x="1294357" y="1197408"/>
                  <a:pt x="1248991" y="1400442"/>
                  <a:pt x="1346237" y="1553651"/>
                </a:cubicBezTo>
                <a:lnTo>
                  <a:pt x="2142697" y="2808450"/>
                </a:lnTo>
                <a:cubicBezTo>
                  <a:pt x="2179165" y="2865904"/>
                  <a:pt x="2230508" y="2908192"/>
                  <a:pt x="2288523" y="2933481"/>
                </a:cubicBezTo>
                <a:lnTo>
                  <a:pt x="2306963" y="2939497"/>
                </a:lnTo>
                <a:lnTo>
                  <a:pt x="0" y="2939497"/>
                </a:lnTo>
                <a:lnTo>
                  <a:pt x="0" y="2267600"/>
                </a:lnTo>
                <a:lnTo>
                  <a:pt x="217810" y="2277730"/>
                </a:lnTo>
                <a:cubicBezTo>
                  <a:pt x="226277" y="2275613"/>
                  <a:pt x="235188" y="2274818"/>
                  <a:pt x="243210" y="2271380"/>
                </a:cubicBezTo>
                <a:cubicBezTo>
                  <a:pt x="250225" y="2268374"/>
                  <a:pt x="255434" y="2262093"/>
                  <a:pt x="262260" y="2258680"/>
                </a:cubicBezTo>
                <a:cubicBezTo>
                  <a:pt x="268247" y="2255687"/>
                  <a:pt x="274960" y="2254447"/>
                  <a:pt x="281310" y="2252330"/>
                </a:cubicBezTo>
                <a:cubicBezTo>
                  <a:pt x="301390" y="2245637"/>
                  <a:pt x="315177" y="2226930"/>
                  <a:pt x="332110" y="2214230"/>
                </a:cubicBezTo>
                <a:cubicBezTo>
                  <a:pt x="338215" y="2209651"/>
                  <a:pt x="344810" y="2205763"/>
                  <a:pt x="351160" y="2201530"/>
                </a:cubicBezTo>
                <a:lnTo>
                  <a:pt x="408310" y="2163430"/>
                </a:lnTo>
                <a:cubicBezTo>
                  <a:pt x="414161" y="2160179"/>
                  <a:pt x="421373" y="2160073"/>
                  <a:pt x="427360" y="2157080"/>
                </a:cubicBezTo>
                <a:cubicBezTo>
                  <a:pt x="445041" y="2148239"/>
                  <a:pt x="451416" y="2139374"/>
                  <a:pt x="465460" y="2125330"/>
                </a:cubicBezTo>
                <a:cubicBezTo>
                  <a:pt x="470856" y="2119934"/>
                  <a:pt x="478160" y="2116863"/>
                  <a:pt x="484510" y="2112630"/>
                </a:cubicBezTo>
                <a:cubicBezTo>
                  <a:pt x="497210" y="2104163"/>
                  <a:pt x="510797" y="2096895"/>
                  <a:pt x="522610" y="2087230"/>
                </a:cubicBezTo>
                <a:cubicBezTo>
                  <a:pt x="534194" y="2077752"/>
                  <a:pt x="543777" y="2066063"/>
                  <a:pt x="554360" y="2055480"/>
                </a:cubicBezTo>
                <a:cubicBezTo>
                  <a:pt x="603999" y="2043070"/>
                  <a:pt x="556003" y="2058095"/>
                  <a:pt x="617860" y="2023730"/>
                </a:cubicBezTo>
                <a:cubicBezTo>
                  <a:pt x="623711" y="2020479"/>
                  <a:pt x="631341" y="2021093"/>
                  <a:pt x="636910" y="2017380"/>
                </a:cubicBezTo>
                <a:cubicBezTo>
                  <a:pt x="644382" y="2012399"/>
                  <a:pt x="649142" y="2004174"/>
                  <a:pt x="655960" y="1998330"/>
                </a:cubicBezTo>
                <a:cubicBezTo>
                  <a:pt x="663995" y="1991442"/>
                  <a:pt x="674472" y="1987315"/>
                  <a:pt x="681360" y="1979280"/>
                </a:cubicBezTo>
                <a:cubicBezTo>
                  <a:pt x="687520" y="1972093"/>
                  <a:pt x="687900" y="1961067"/>
                  <a:pt x="694060" y="1953880"/>
                </a:cubicBezTo>
                <a:cubicBezTo>
                  <a:pt x="731805" y="1909845"/>
                  <a:pt x="711693" y="1958132"/>
                  <a:pt x="725810" y="1915780"/>
                </a:cubicBezTo>
                <a:cubicBezTo>
                  <a:pt x="732160" y="1911547"/>
                  <a:pt x="739464" y="1908476"/>
                  <a:pt x="744860" y="1903080"/>
                </a:cubicBezTo>
                <a:cubicBezTo>
                  <a:pt x="750256" y="1897684"/>
                  <a:pt x="753327" y="1890380"/>
                  <a:pt x="757560" y="1884030"/>
                </a:cubicBezTo>
                <a:cubicBezTo>
                  <a:pt x="770564" y="1864524"/>
                  <a:pt x="775091" y="1814873"/>
                  <a:pt x="776610" y="1795130"/>
                </a:cubicBezTo>
                <a:cubicBezTo>
                  <a:pt x="779537" y="1757084"/>
                  <a:pt x="779342" y="1718817"/>
                  <a:pt x="782960" y="1680830"/>
                </a:cubicBezTo>
                <a:cubicBezTo>
                  <a:pt x="783595" y="1674167"/>
                  <a:pt x="789006" y="1668467"/>
                  <a:pt x="789310" y="1661780"/>
                </a:cubicBezTo>
                <a:cubicBezTo>
                  <a:pt x="793252" y="1575060"/>
                  <a:pt x="793543" y="1488213"/>
                  <a:pt x="795660" y="1401430"/>
                </a:cubicBezTo>
                <a:cubicBezTo>
                  <a:pt x="824352" y="1358392"/>
                  <a:pt x="792820" y="1411843"/>
                  <a:pt x="814710" y="1331580"/>
                </a:cubicBezTo>
                <a:cubicBezTo>
                  <a:pt x="816718" y="1324217"/>
                  <a:pt x="826675" y="1320126"/>
                  <a:pt x="827410" y="1312530"/>
                </a:cubicBezTo>
                <a:cubicBezTo>
                  <a:pt x="833122" y="1253501"/>
                  <a:pt x="831643" y="1193997"/>
                  <a:pt x="833760" y="1134730"/>
                </a:cubicBezTo>
                <a:lnTo>
                  <a:pt x="827410" y="1115680"/>
                </a:lnTo>
                <a:lnTo>
                  <a:pt x="821060" y="1096630"/>
                </a:lnTo>
                <a:cubicBezTo>
                  <a:pt x="802964" y="1042341"/>
                  <a:pt x="810020" y="1071814"/>
                  <a:pt x="802010" y="1007730"/>
                </a:cubicBezTo>
                <a:cubicBezTo>
                  <a:pt x="795660" y="1003497"/>
                  <a:pt x="788356" y="1000426"/>
                  <a:pt x="782960" y="995030"/>
                </a:cubicBezTo>
                <a:cubicBezTo>
                  <a:pt x="770650" y="982720"/>
                  <a:pt x="769075" y="972424"/>
                  <a:pt x="763910" y="956930"/>
                </a:cubicBezTo>
                <a:lnTo>
                  <a:pt x="751210" y="918830"/>
                </a:lnTo>
                <a:cubicBezTo>
                  <a:pt x="746383" y="904350"/>
                  <a:pt x="734277" y="893430"/>
                  <a:pt x="725810" y="880730"/>
                </a:cubicBezTo>
                <a:lnTo>
                  <a:pt x="706760" y="868030"/>
                </a:lnTo>
                <a:cubicBezTo>
                  <a:pt x="700410" y="863797"/>
                  <a:pt x="698293" y="855330"/>
                  <a:pt x="694060" y="848980"/>
                </a:cubicBezTo>
                <a:cubicBezTo>
                  <a:pt x="663679" y="803408"/>
                  <a:pt x="679453" y="821673"/>
                  <a:pt x="649610" y="791830"/>
                </a:cubicBezTo>
                <a:cubicBezTo>
                  <a:pt x="643260" y="789713"/>
                  <a:pt x="635787" y="789661"/>
                  <a:pt x="630560" y="785480"/>
                </a:cubicBezTo>
                <a:cubicBezTo>
                  <a:pt x="619369" y="776528"/>
                  <a:pt x="615693" y="759929"/>
                  <a:pt x="611510" y="747380"/>
                </a:cubicBezTo>
                <a:cubicBezTo>
                  <a:pt x="583941" y="738190"/>
                  <a:pt x="597193" y="745763"/>
                  <a:pt x="573410" y="721980"/>
                </a:cubicBezTo>
                <a:lnTo>
                  <a:pt x="571319" y="720586"/>
                </a:lnTo>
                <a:lnTo>
                  <a:pt x="1674809" y="124524"/>
                </a:lnTo>
                <a:cubicBezTo>
                  <a:pt x="1720025" y="100100"/>
                  <a:pt x="1751061" y="59660"/>
                  <a:pt x="1764687" y="14023"/>
                </a:cubicBezTo>
                <a:close/>
              </a:path>
            </a:pathLst>
          </a:custGeom>
        </p:spPr>
      </p:pic>
      <p:pic>
        <p:nvPicPr>
          <p:cNvPr id="141" name="Obraz 140">
            <a:hlinkClick r:id="" action="ppaction://macro?name=DragandDrop"/>
            <a:extLst>
              <a:ext uri="{FF2B5EF4-FFF2-40B4-BE49-F238E27FC236}">
                <a16:creationId xmlns:a16="http://schemas.microsoft.com/office/drawing/2014/main" id="{1FF37488-43F9-4078-AF6D-266F58D14BF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181" t="24238"/>
          <a:stretch/>
        </p:blipFill>
        <p:spPr>
          <a:xfrm rot="20221034" flipH="1">
            <a:off x="2959006" y="5202870"/>
            <a:ext cx="1073493" cy="1563612"/>
          </a:xfrm>
          <a:prstGeom prst="rect">
            <a:avLst/>
          </a:prstGeom>
        </p:spPr>
      </p:pic>
      <p:pic>
        <p:nvPicPr>
          <p:cNvPr id="164" name="Obraz 163">
            <a:hlinkClick r:id="" action="ppaction://macro?name=DragandDrop"/>
            <a:extLst>
              <a:ext uri="{FF2B5EF4-FFF2-40B4-BE49-F238E27FC236}">
                <a16:creationId xmlns:a16="http://schemas.microsoft.com/office/drawing/2014/main" id="{78C5D784-29D6-4E10-AEEC-4273547AF22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-3226" b="24294"/>
          <a:stretch/>
        </p:blipFill>
        <p:spPr>
          <a:xfrm>
            <a:off x="32943" y="3658625"/>
            <a:ext cx="3091182" cy="1843045"/>
          </a:xfrm>
          <a:prstGeom prst="rect">
            <a:avLst/>
          </a:prstGeom>
        </p:spPr>
      </p:pic>
      <p:pic>
        <p:nvPicPr>
          <p:cNvPr id="176" name="Obraz 175">
            <a:hlinkClick r:id="" action="ppaction://macro?name=DragandDrop"/>
            <a:extLst>
              <a:ext uri="{FF2B5EF4-FFF2-40B4-BE49-F238E27FC236}">
                <a16:creationId xmlns:a16="http://schemas.microsoft.com/office/drawing/2014/main" id="{39FEF426-D2C1-4B98-86AB-D80C5BADEA4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740" t="46570" r="17798"/>
          <a:stretch/>
        </p:blipFill>
        <p:spPr>
          <a:xfrm>
            <a:off x="10133432" y="3837566"/>
            <a:ext cx="1919847" cy="1260661"/>
          </a:xfrm>
          <a:prstGeom prst="rect">
            <a:avLst/>
          </a:prstGeom>
        </p:spPr>
      </p:pic>
      <p:pic>
        <p:nvPicPr>
          <p:cNvPr id="16386" name="Picture 2" descr="Button | Free Stock Photo | Illustration of a blank glossy rectangular  button | # 15787">
            <a:extLst>
              <a:ext uri="{FF2B5EF4-FFF2-40B4-BE49-F238E27FC236}">
                <a16:creationId xmlns:a16="http://schemas.microsoft.com/office/drawing/2014/main" id="{A1F82115-59AE-4022-B497-438FA2A8E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6" y="36655"/>
            <a:ext cx="741474" cy="30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0" name="Grupa 179">
            <a:extLst>
              <a:ext uri="{FF2B5EF4-FFF2-40B4-BE49-F238E27FC236}">
                <a16:creationId xmlns:a16="http://schemas.microsoft.com/office/drawing/2014/main" id="{DBFB3146-538C-4945-9B07-F13C3637EB17}"/>
              </a:ext>
            </a:extLst>
          </p:cNvPr>
          <p:cNvGrpSpPr/>
          <p:nvPr/>
        </p:nvGrpSpPr>
        <p:grpSpPr>
          <a:xfrm>
            <a:off x="-14060" y="11639"/>
            <a:ext cx="12237991" cy="6808025"/>
            <a:chOff x="52046" y="36655"/>
            <a:chExt cx="12237991" cy="6808025"/>
          </a:xfrm>
        </p:grpSpPr>
        <p:sp>
          <p:nvSpPr>
            <p:cNvPr id="178" name="Prostokąt: zaokrąglone rogi 177">
              <a:extLst>
                <a:ext uri="{FF2B5EF4-FFF2-40B4-BE49-F238E27FC236}">
                  <a16:creationId xmlns:a16="http://schemas.microsoft.com/office/drawing/2014/main" id="{5033B0D9-F997-4821-958E-0F91DB196431}"/>
                </a:ext>
              </a:extLst>
            </p:cNvPr>
            <p:cNvSpPr/>
            <p:nvPr/>
          </p:nvSpPr>
          <p:spPr>
            <a:xfrm>
              <a:off x="52046" y="36655"/>
              <a:ext cx="12107011" cy="6808025"/>
            </a:xfrm>
            <a:prstGeom prst="roundRect">
              <a:avLst/>
            </a:prstGeom>
            <a:solidFill>
              <a:schemeClr val="accent1">
                <a:alpha val="94000"/>
              </a:schemeClr>
            </a:solidFill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pole tekstowe 178">
              <a:extLst>
                <a:ext uri="{FF2B5EF4-FFF2-40B4-BE49-F238E27FC236}">
                  <a16:creationId xmlns:a16="http://schemas.microsoft.com/office/drawing/2014/main" id="{9DA15F0B-F5C0-49C9-A7DD-36F320DD761D}"/>
                </a:ext>
              </a:extLst>
            </p:cNvPr>
            <p:cNvSpPr txBox="1"/>
            <p:nvPr/>
          </p:nvSpPr>
          <p:spPr>
            <a:xfrm>
              <a:off x="70187" y="914276"/>
              <a:ext cx="6043642" cy="378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0" dirty="0">
                  <a:latin typeface="Adigiana 2" panose="02000500000000000000" pitchFamily="2" charset="0"/>
                </a:rPr>
                <a:t>+It </a:t>
              </a:r>
              <a:r>
                <a:rPr lang="en-GB" sz="8000" dirty="0">
                  <a:solidFill>
                    <a:srgbClr val="C00000"/>
                  </a:solidFill>
                  <a:latin typeface="Adigiana 2" panose="02000500000000000000" pitchFamily="2" charset="0"/>
                </a:rPr>
                <a:t>has</a:t>
              </a:r>
              <a:r>
                <a:rPr lang="en-GB" sz="8000" dirty="0">
                  <a:latin typeface="Adigiana 2" panose="02000500000000000000" pitchFamily="2" charset="0"/>
                </a:rPr>
                <a:t> </a:t>
              </a:r>
              <a:r>
                <a:rPr lang="en-GB" sz="8000" dirty="0">
                  <a:solidFill>
                    <a:srgbClr val="C00000"/>
                  </a:solidFill>
                  <a:latin typeface="Adigiana 2" panose="02000500000000000000" pitchFamily="2" charset="0"/>
                </a:rPr>
                <a:t>got</a:t>
              </a:r>
              <a:r>
                <a:rPr lang="en-GB" sz="8000" dirty="0">
                  <a:latin typeface="Adigiana 2" panose="02000500000000000000" pitchFamily="2" charset="0"/>
                </a:rPr>
                <a:t> …</a:t>
              </a:r>
            </a:p>
            <a:p>
              <a:pPr marL="285750" indent="-285750">
                <a:buFontTx/>
                <a:buChar char="-"/>
              </a:pPr>
              <a:r>
                <a:rPr lang="en-GB" sz="8000" dirty="0">
                  <a:latin typeface="Adigiana 2" panose="02000500000000000000" pitchFamily="2" charset="0"/>
                </a:rPr>
                <a:t>It </a:t>
              </a:r>
              <a:r>
                <a:rPr lang="en-GB" sz="8000" dirty="0">
                  <a:solidFill>
                    <a:srgbClr val="C00000"/>
                  </a:solidFill>
                  <a:latin typeface="Adigiana 2" panose="02000500000000000000" pitchFamily="2" charset="0"/>
                </a:rPr>
                <a:t>hasn’t</a:t>
              </a:r>
              <a:r>
                <a:rPr lang="en-GB" sz="8000" dirty="0">
                  <a:latin typeface="Adigiana 2" panose="02000500000000000000" pitchFamily="2" charset="0"/>
                </a:rPr>
                <a:t> </a:t>
              </a:r>
              <a:r>
                <a:rPr lang="en-GB" sz="8000" dirty="0">
                  <a:solidFill>
                    <a:srgbClr val="C00000"/>
                  </a:solidFill>
                  <a:latin typeface="Adigiana 2" panose="02000500000000000000" pitchFamily="2" charset="0"/>
                </a:rPr>
                <a:t>got</a:t>
              </a:r>
            </a:p>
            <a:p>
              <a:r>
                <a:rPr lang="en-GB" sz="8000" dirty="0">
                  <a:latin typeface="Adigiana 2" panose="02000500000000000000" pitchFamily="2" charset="0"/>
                </a:rPr>
                <a:t>?</a:t>
              </a:r>
              <a:r>
                <a:rPr lang="en-GB" sz="8000" dirty="0">
                  <a:solidFill>
                    <a:srgbClr val="C00000"/>
                  </a:solidFill>
                  <a:latin typeface="Adigiana 2" panose="02000500000000000000" pitchFamily="2" charset="0"/>
                </a:rPr>
                <a:t>Has</a:t>
              </a:r>
              <a:r>
                <a:rPr lang="en-GB" sz="8000" dirty="0">
                  <a:latin typeface="Adigiana 2" panose="02000500000000000000" pitchFamily="2" charset="0"/>
                </a:rPr>
                <a:t> it </a:t>
              </a:r>
              <a:r>
                <a:rPr lang="en-GB" sz="8000" dirty="0">
                  <a:solidFill>
                    <a:srgbClr val="C00000"/>
                  </a:solidFill>
                  <a:latin typeface="Adigiana 2" panose="02000500000000000000" pitchFamily="2" charset="0"/>
                </a:rPr>
                <a:t>got</a:t>
              </a:r>
              <a:r>
                <a:rPr lang="en-GB" sz="8000" dirty="0">
                  <a:latin typeface="Adigiana 2" panose="02000500000000000000" pitchFamily="2" charset="0"/>
                </a:rPr>
                <a:t>…? </a:t>
              </a:r>
            </a:p>
          </p:txBody>
        </p:sp>
        <p:sp>
          <p:nvSpPr>
            <p:cNvPr id="181" name="pole tekstowe 180">
              <a:extLst>
                <a:ext uri="{FF2B5EF4-FFF2-40B4-BE49-F238E27FC236}">
                  <a16:creationId xmlns:a16="http://schemas.microsoft.com/office/drawing/2014/main" id="{B7601678-4EE2-450B-8543-A7D6491A07D0}"/>
                </a:ext>
              </a:extLst>
            </p:cNvPr>
            <p:cNvSpPr txBox="1"/>
            <p:nvPr/>
          </p:nvSpPr>
          <p:spPr>
            <a:xfrm>
              <a:off x="5855262" y="1208608"/>
              <a:ext cx="6434775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200" dirty="0">
                  <a:latin typeface="Adigiana 2" panose="02000500000000000000" pitchFamily="2" charset="0"/>
                </a:rPr>
                <a:t>+It </a:t>
              </a:r>
              <a:r>
                <a:rPr lang="en-GB" sz="7200" dirty="0">
                  <a:solidFill>
                    <a:srgbClr val="C00000"/>
                  </a:solidFill>
                  <a:latin typeface="Adigiana 2" panose="02000500000000000000" pitchFamily="2" charset="0"/>
                </a:rPr>
                <a:t>has</a:t>
              </a:r>
              <a:r>
                <a:rPr lang="en-GB" sz="7200" dirty="0">
                  <a:latin typeface="Adigiana 2" panose="02000500000000000000" pitchFamily="2" charset="0"/>
                </a:rPr>
                <a:t> …</a:t>
              </a:r>
            </a:p>
            <a:p>
              <a:pPr marL="285750" indent="-285750">
                <a:buFontTx/>
                <a:buChar char="-"/>
              </a:pPr>
              <a:r>
                <a:rPr lang="en-GB" sz="7200" dirty="0">
                  <a:latin typeface="Adigiana 2" panose="02000500000000000000" pitchFamily="2" charset="0"/>
                </a:rPr>
                <a:t>It </a:t>
              </a:r>
              <a:r>
                <a:rPr lang="en-GB" sz="7200" dirty="0">
                  <a:solidFill>
                    <a:srgbClr val="C00000"/>
                  </a:solidFill>
                  <a:latin typeface="Adigiana 2" panose="02000500000000000000" pitchFamily="2" charset="0"/>
                </a:rPr>
                <a:t>doesn’t have…</a:t>
              </a:r>
            </a:p>
            <a:p>
              <a:r>
                <a:rPr lang="en-GB" sz="7200" dirty="0">
                  <a:latin typeface="Adigiana 2" panose="02000500000000000000" pitchFamily="2" charset="0"/>
                </a:rPr>
                <a:t>?</a:t>
              </a:r>
              <a:r>
                <a:rPr lang="en-GB" sz="7200" dirty="0">
                  <a:solidFill>
                    <a:srgbClr val="C00000"/>
                  </a:solidFill>
                  <a:latin typeface="Adigiana 2" panose="02000500000000000000" pitchFamily="2" charset="0"/>
                </a:rPr>
                <a:t>Does</a:t>
              </a:r>
              <a:r>
                <a:rPr lang="en-GB" sz="7200" dirty="0">
                  <a:latin typeface="Adigiana 2" panose="02000500000000000000" pitchFamily="2" charset="0"/>
                </a:rPr>
                <a:t> it </a:t>
              </a:r>
              <a:r>
                <a:rPr lang="en-GB" sz="7200" dirty="0">
                  <a:solidFill>
                    <a:srgbClr val="C00000"/>
                  </a:solidFill>
                  <a:latin typeface="Adigiana 2" panose="02000500000000000000" pitchFamily="2" charset="0"/>
                </a:rPr>
                <a:t>have</a:t>
              </a:r>
              <a:r>
                <a:rPr lang="en-GB" sz="7200" dirty="0">
                  <a:latin typeface="Adigiana 2" panose="02000500000000000000" pitchFamily="2" charset="0"/>
                </a:rPr>
                <a:t>…?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2005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6F4F82B-31D1-4E68-AE03-F222E6375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51" r="969"/>
          <a:stretch/>
        </p:blipFill>
        <p:spPr>
          <a:xfrm>
            <a:off x="0" y="3403132"/>
            <a:ext cx="2325025" cy="343826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6FEB2F2-B2CA-4318-8AEA-47E08FED47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3" r="51298"/>
          <a:stretch/>
        </p:blipFill>
        <p:spPr>
          <a:xfrm>
            <a:off x="7896200" y="35446"/>
            <a:ext cx="2353816" cy="348084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BA2B5BB-C281-441C-B064-5933BFA256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81" r="51848" b="1907"/>
          <a:stretch/>
        </p:blipFill>
        <p:spPr>
          <a:xfrm>
            <a:off x="0" y="0"/>
            <a:ext cx="2432705" cy="340578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12CC5C2-5DAE-4988-BAAC-5E12D657E5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60" t="1691" r="1288" b="1907"/>
          <a:stretch/>
        </p:blipFill>
        <p:spPr>
          <a:xfrm>
            <a:off x="3978393" y="-11918"/>
            <a:ext cx="2396527" cy="341505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4D27B2A-2992-4406-9AE3-6EE96E5DE3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5" t="2432" b="734"/>
          <a:stretch/>
        </p:blipFill>
        <p:spPr>
          <a:xfrm>
            <a:off x="4025764" y="3454227"/>
            <a:ext cx="2353816" cy="3402090"/>
          </a:xfrm>
          <a:prstGeom prst="rect">
            <a:avLst/>
          </a:prstGeom>
        </p:spPr>
      </p:pic>
      <p:pic>
        <p:nvPicPr>
          <p:cNvPr id="41" name="Obraz 40">
            <a:hlinkClick r:id="" action="ppaction://macro?name=DragandDrop"/>
            <a:extLst>
              <a:ext uri="{FF2B5EF4-FFF2-40B4-BE49-F238E27FC236}">
                <a16:creationId xmlns:a16="http://schemas.microsoft.com/office/drawing/2014/main" id="{C4B06679-F487-4D4C-B19C-557D15786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920" y="3721111"/>
            <a:ext cx="1967027" cy="151184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7" name="Obraz 56">
            <a:hlinkClick r:id="" action="ppaction://macro?name=DragandDrop"/>
            <a:extLst>
              <a:ext uri="{FF2B5EF4-FFF2-40B4-BE49-F238E27FC236}">
                <a16:creationId xmlns:a16="http://schemas.microsoft.com/office/drawing/2014/main" id="{B21F9786-AB9A-440F-930C-3CE154A97AA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460598" y="5223780"/>
            <a:ext cx="1822862" cy="1341236"/>
          </a:xfrm>
          <a:custGeom>
            <a:avLst/>
            <a:gdLst>
              <a:gd name="connsiteX0" fmla="*/ 0 w 1822862"/>
              <a:gd name="connsiteY0" fmla="*/ 0 h 1341236"/>
              <a:gd name="connsiteX1" fmla="*/ 1728192 w 1822862"/>
              <a:gd name="connsiteY1" fmla="*/ 0 h 1341236"/>
              <a:gd name="connsiteX2" fmla="*/ 1728192 w 1822862"/>
              <a:gd name="connsiteY2" fmla="*/ 108011 h 1341236"/>
              <a:gd name="connsiteX3" fmla="*/ 1764197 w 1822862"/>
              <a:gd name="connsiteY3" fmla="*/ 144016 h 1341236"/>
              <a:gd name="connsiteX4" fmla="*/ 1822862 w 1822862"/>
              <a:gd name="connsiteY4" fmla="*/ 144016 h 1341236"/>
              <a:gd name="connsiteX5" fmla="*/ 1822862 w 1822862"/>
              <a:gd name="connsiteY5" fmla="*/ 1341236 h 1341236"/>
              <a:gd name="connsiteX6" fmla="*/ 0 w 1822862"/>
              <a:gd name="connsiteY6" fmla="*/ 1341236 h 134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862" h="1341236">
                <a:moveTo>
                  <a:pt x="0" y="0"/>
                </a:moveTo>
                <a:lnTo>
                  <a:pt x="1728192" y="0"/>
                </a:lnTo>
                <a:lnTo>
                  <a:pt x="1728192" y="108011"/>
                </a:lnTo>
                <a:cubicBezTo>
                  <a:pt x="1728192" y="127896"/>
                  <a:pt x="1744312" y="144016"/>
                  <a:pt x="1764197" y="144016"/>
                </a:cubicBezTo>
                <a:lnTo>
                  <a:pt x="1822862" y="144016"/>
                </a:lnTo>
                <a:lnTo>
                  <a:pt x="1822862" y="1341236"/>
                </a:lnTo>
                <a:lnTo>
                  <a:pt x="0" y="1341236"/>
                </a:lnTo>
                <a:close/>
              </a:path>
            </a:pathLst>
          </a:cu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7" name="Obraz 76">
            <a:hlinkClick r:id="" action="ppaction://macro?name=DragandDrop"/>
            <a:extLst>
              <a:ext uri="{FF2B5EF4-FFF2-40B4-BE49-F238E27FC236}">
                <a16:creationId xmlns:a16="http://schemas.microsoft.com/office/drawing/2014/main" id="{0539754E-CC13-45D1-8DA5-E6B28A35F1C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346269" y="3721111"/>
            <a:ext cx="2062867" cy="1401153"/>
          </a:xfrm>
          <a:custGeom>
            <a:avLst/>
            <a:gdLst>
              <a:gd name="connsiteX0" fmla="*/ 267998 w 5986791"/>
              <a:gd name="connsiteY0" fmla="*/ 0 h 4066384"/>
              <a:gd name="connsiteX1" fmla="*/ 5606509 w 5986791"/>
              <a:gd name="connsiteY1" fmla="*/ 0 h 4066384"/>
              <a:gd name="connsiteX2" fmla="*/ 5587352 w 5986791"/>
              <a:gd name="connsiteY2" fmla="*/ 79828 h 4066384"/>
              <a:gd name="connsiteX3" fmla="*/ 5844133 w 5986791"/>
              <a:gd name="connsiteY3" fmla="*/ 295852 h 4066384"/>
              <a:gd name="connsiteX4" fmla="*/ 5944084 w 5986791"/>
              <a:gd name="connsiteY4" fmla="*/ 278876 h 4066384"/>
              <a:gd name="connsiteX5" fmla="*/ 5986791 w 5986791"/>
              <a:gd name="connsiteY5" fmla="*/ 254652 h 4066384"/>
              <a:gd name="connsiteX6" fmla="*/ 5986791 w 5986791"/>
              <a:gd name="connsiteY6" fmla="*/ 4066384 h 4066384"/>
              <a:gd name="connsiteX7" fmla="*/ 0 w 5986791"/>
              <a:gd name="connsiteY7" fmla="*/ 4066384 h 4066384"/>
              <a:gd name="connsiteX8" fmla="*/ 0 w 5986791"/>
              <a:gd name="connsiteY8" fmla="*/ 296989 h 4066384"/>
              <a:gd name="connsiteX9" fmla="*/ 31284 w 5986791"/>
              <a:gd name="connsiteY9" fmla="*/ 299642 h 4066384"/>
              <a:gd name="connsiteX10" fmla="*/ 288065 w 5986791"/>
              <a:gd name="connsiteY10" fmla="*/ 83618 h 406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6791" h="4066384">
                <a:moveTo>
                  <a:pt x="267998" y="0"/>
                </a:moveTo>
                <a:lnTo>
                  <a:pt x="5606509" y="0"/>
                </a:lnTo>
                <a:lnTo>
                  <a:pt x="5587352" y="79828"/>
                </a:lnTo>
                <a:cubicBezTo>
                  <a:pt x="5587352" y="199135"/>
                  <a:pt x="5702317" y="295852"/>
                  <a:pt x="5844133" y="295852"/>
                </a:cubicBezTo>
                <a:cubicBezTo>
                  <a:pt x="5879587" y="295852"/>
                  <a:pt x="5913363" y="289807"/>
                  <a:pt x="5944084" y="278876"/>
                </a:cubicBezTo>
                <a:lnTo>
                  <a:pt x="5986791" y="254652"/>
                </a:lnTo>
                <a:lnTo>
                  <a:pt x="5986791" y="4066384"/>
                </a:lnTo>
                <a:lnTo>
                  <a:pt x="0" y="4066384"/>
                </a:lnTo>
                <a:lnTo>
                  <a:pt x="0" y="296989"/>
                </a:lnTo>
                <a:lnTo>
                  <a:pt x="31284" y="299642"/>
                </a:lnTo>
                <a:cubicBezTo>
                  <a:pt x="173100" y="299642"/>
                  <a:pt x="288065" y="202925"/>
                  <a:pt x="288065" y="83618"/>
                </a:cubicBezTo>
                <a:close/>
              </a:path>
            </a:pathLst>
          </a:cu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7" name="Obraz 96">
            <a:hlinkClick r:id="" action="ppaction://macro?name=DragandDrop"/>
            <a:extLst>
              <a:ext uri="{FF2B5EF4-FFF2-40B4-BE49-F238E27FC236}">
                <a16:creationId xmlns:a16="http://schemas.microsoft.com/office/drawing/2014/main" id="{1D64AD0F-540C-4F85-9271-A107F860FEE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186502" y="5089844"/>
            <a:ext cx="1967027" cy="1427715"/>
          </a:xfrm>
          <a:custGeom>
            <a:avLst/>
            <a:gdLst>
              <a:gd name="connsiteX0" fmla="*/ 170764 w 5736833"/>
              <a:gd name="connsiteY0" fmla="*/ 0 h 4163929"/>
              <a:gd name="connsiteX1" fmla="*/ 5736833 w 5736833"/>
              <a:gd name="connsiteY1" fmla="*/ 0 h 4163929"/>
              <a:gd name="connsiteX2" fmla="*/ 5736833 w 5736833"/>
              <a:gd name="connsiteY2" fmla="*/ 109013 h 4163929"/>
              <a:gd name="connsiteX3" fmla="*/ 5721494 w 5736833"/>
              <a:gd name="connsiteY3" fmla="*/ 95521 h 4163929"/>
              <a:gd name="connsiteX4" fmla="*/ 5662229 w 5736833"/>
              <a:gd name="connsiteY4" fmla="*/ 79910 h 4163929"/>
              <a:gd name="connsiteX5" fmla="*/ 5509972 w 5736833"/>
              <a:gd name="connsiteY5" fmla="*/ 278553 h 4163929"/>
              <a:gd name="connsiteX6" fmla="*/ 5662229 w 5736833"/>
              <a:gd name="connsiteY6" fmla="*/ 477196 h 4163929"/>
              <a:gd name="connsiteX7" fmla="*/ 5721494 w 5736833"/>
              <a:gd name="connsiteY7" fmla="*/ 461586 h 4163929"/>
              <a:gd name="connsiteX8" fmla="*/ 5736833 w 5736833"/>
              <a:gd name="connsiteY8" fmla="*/ 448093 h 4163929"/>
              <a:gd name="connsiteX9" fmla="*/ 5736833 w 5736833"/>
              <a:gd name="connsiteY9" fmla="*/ 4163929 h 4163929"/>
              <a:gd name="connsiteX10" fmla="*/ 0 w 5736833"/>
              <a:gd name="connsiteY10" fmla="*/ 4163929 h 4163929"/>
              <a:gd name="connsiteX11" fmla="*/ 0 w 5736833"/>
              <a:gd name="connsiteY11" fmla="*/ 483417 h 4163929"/>
              <a:gd name="connsiteX12" fmla="*/ 29230 w 5736833"/>
              <a:gd name="connsiteY12" fmla="*/ 487049 h 4163929"/>
              <a:gd name="connsiteX13" fmla="*/ 252693 w 5736833"/>
              <a:gd name="connsiteY13" fmla="*/ 211561 h 4163929"/>
              <a:gd name="connsiteX14" fmla="*/ 187242 w 5736833"/>
              <a:gd name="connsiteY14" fmla="*/ 16762 h 416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36833" h="4163929">
                <a:moveTo>
                  <a:pt x="170764" y="0"/>
                </a:moveTo>
                <a:lnTo>
                  <a:pt x="5736833" y="0"/>
                </a:lnTo>
                <a:lnTo>
                  <a:pt x="5736833" y="109013"/>
                </a:lnTo>
                <a:lnTo>
                  <a:pt x="5721494" y="95521"/>
                </a:lnTo>
                <a:cubicBezTo>
                  <a:pt x="5703279" y="85469"/>
                  <a:pt x="5683251" y="79910"/>
                  <a:pt x="5662229" y="79910"/>
                </a:cubicBezTo>
                <a:cubicBezTo>
                  <a:pt x="5578140" y="79910"/>
                  <a:pt x="5509972" y="168846"/>
                  <a:pt x="5509972" y="278553"/>
                </a:cubicBezTo>
                <a:cubicBezTo>
                  <a:pt x="5509972" y="388260"/>
                  <a:pt x="5578140" y="477196"/>
                  <a:pt x="5662229" y="477196"/>
                </a:cubicBezTo>
                <a:cubicBezTo>
                  <a:pt x="5683251" y="477196"/>
                  <a:pt x="5703279" y="471638"/>
                  <a:pt x="5721494" y="461586"/>
                </a:cubicBezTo>
                <a:lnTo>
                  <a:pt x="5736833" y="448093"/>
                </a:lnTo>
                <a:lnTo>
                  <a:pt x="5736833" y="4163929"/>
                </a:lnTo>
                <a:lnTo>
                  <a:pt x="0" y="4163929"/>
                </a:lnTo>
                <a:lnTo>
                  <a:pt x="0" y="483417"/>
                </a:lnTo>
                <a:lnTo>
                  <a:pt x="29230" y="487049"/>
                </a:lnTo>
                <a:cubicBezTo>
                  <a:pt x="152645" y="487049"/>
                  <a:pt x="252693" y="363709"/>
                  <a:pt x="252693" y="211561"/>
                </a:cubicBezTo>
                <a:cubicBezTo>
                  <a:pt x="252693" y="135487"/>
                  <a:pt x="227681" y="66615"/>
                  <a:pt x="187242" y="16762"/>
                </a:cubicBezTo>
                <a:close/>
              </a:path>
            </a:pathLst>
          </a:cu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5" name="Obraz 94">
            <a:hlinkClick r:id="" action="ppaction://macro?name=DragandDrop"/>
            <a:extLst>
              <a:ext uri="{FF2B5EF4-FFF2-40B4-BE49-F238E27FC236}">
                <a16:creationId xmlns:a16="http://schemas.microsoft.com/office/drawing/2014/main" id="{541D47B7-EB23-4BEA-9179-E28FACA9430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224973" y="3864873"/>
            <a:ext cx="1967027" cy="1462215"/>
          </a:xfrm>
          <a:custGeom>
            <a:avLst/>
            <a:gdLst>
              <a:gd name="connsiteX0" fmla="*/ 0 w 5511262"/>
              <a:gd name="connsiteY0" fmla="*/ 0 h 4096867"/>
              <a:gd name="connsiteX1" fmla="*/ 5511262 w 5511262"/>
              <a:gd name="connsiteY1" fmla="*/ 0 h 4096867"/>
              <a:gd name="connsiteX2" fmla="*/ 5511262 w 5511262"/>
              <a:gd name="connsiteY2" fmla="*/ 4096867 h 4096867"/>
              <a:gd name="connsiteX3" fmla="*/ 0 w 5511262"/>
              <a:gd name="connsiteY3" fmla="*/ 4096867 h 409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1262" h="4096867">
                <a:moveTo>
                  <a:pt x="0" y="0"/>
                </a:moveTo>
                <a:lnTo>
                  <a:pt x="5511262" y="0"/>
                </a:lnTo>
                <a:lnTo>
                  <a:pt x="5511262" y="4096867"/>
                </a:lnTo>
                <a:lnTo>
                  <a:pt x="0" y="4096867"/>
                </a:lnTo>
                <a:close/>
              </a:path>
            </a:pathLst>
          </a:cu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929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mple Future Tense: Definition, Rules And Useful Examples - 7 E S L">
            <a:extLst>
              <a:ext uri="{FF2B5EF4-FFF2-40B4-BE49-F238E27FC236}">
                <a16:creationId xmlns:a16="http://schemas.microsoft.com/office/drawing/2014/main" id="{CBCBC018-B94B-48F9-92BF-235AB5CB2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427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7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>
            <a:extLst>
              <a:ext uri="{FF2B5EF4-FFF2-40B4-BE49-F238E27FC236}">
                <a16:creationId xmlns:a16="http://schemas.microsoft.com/office/drawing/2014/main" id="{77A7FB57-93AD-4683-AFF2-7C031EFD6B1D}"/>
              </a:ext>
            </a:extLst>
          </p:cNvPr>
          <p:cNvGrpSpPr/>
          <p:nvPr/>
        </p:nvGrpSpPr>
        <p:grpSpPr>
          <a:xfrm>
            <a:off x="57571" y="-171400"/>
            <a:ext cx="5542437" cy="4027380"/>
            <a:chOff x="57571" y="252842"/>
            <a:chExt cx="5542437" cy="4027380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23851B12-A58E-4272-A718-646B54927880}"/>
                </a:ext>
              </a:extLst>
            </p:cNvPr>
            <p:cNvGrpSpPr/>
            <p:nvPr/>
          </p:nvGrpSpPr>
          <p:grpSpPr>
            <a:xfrm>
              <a:off x="57571" y="252842"/>
              <a:ext cx="5542437" cy="3753757"/>
              <a:chOff x="-204069" y="0"/>
              <a:chExt cx="7385518" cy="4934857"/>
            </a:xfrm>
          </p:grpSpPr>
          <p:grpSp>
            <p:nvGrpSpPr>
              <p:cNvPr id="15" name="Grupa 14">
                <a:extLst>
                  <a:ext uri="{FF2B5EF4-FFF2-40B4-BE49-F238E27FC236}">
                    <a16:creationId xmlns:a16="http://schemas.microsoft.com/office/drawing/2014/main" id="{6E603E30-522F-4E3D-90D6-C584A2A79C9D}"/>
                  </a:ext>
                </a:extLst>
              </p:cNvPr>
              <p:cNvGrpSpPr/>
              <p:nvPr/>
            </p:nvGrpSpPr>
            <p:grpSpPr>
              <a:xfrm>
                <a:off x="-204069" y="0"/>
                <a:ext cx="7385518" cy="4934857"/>
                <a:chOff x="-204069" y="0"/>
                <a:chExt cx="7385518" cy="4934857"/>
              </a:xfrm>
            </p:grpSpPr>
            <p:pic>
              <p:nvPicPr>
                <p:cNvPr id="12" name="Obraz 11">
                  <a:extLst>
                    <a:ext uri="{FF2B5EF4-FFF2-40B4-BE49-F238E27FC236}">
                      <a16:creationId xmlns:a16="http://schemas.microsoft.com/office/drawing/2014/main" id="{C8E9F1BF-9F24-4446-B784-2209561819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3671" t="-2866" r="-3671" b="51495"/>
                <a:stretch/>
              </p:blipFill>
              <p:spPr>
                <a:xfrm>
                  <a:off x="-204069" y="0"/>
                  <a:ext cx="7385518" cy="4652761"/>
                </a:xfrm>
                <a:prstGeom prst="rect">
                  <a:avLst/>
                </a:prstGeom>
              </p:spPr>
            </p:pic>
            <p:sp>
              <p:nvSpPr>
                <p:cNvPr id="14" name="Dowolny kształt: kształt 13">
                  <a:extLst>
                    <a:ext uri="{FF2B5EF4-FFF2-40B4-BE49-F238E27FC236}">
                      <a16:creationId xmlns:a16="http://schemas.microsoft.com/office/drawing/2014/main" id="{A1BE8894-5C51-414F-ACA8-CD97450C85D3}"/>
                    </a:ext>
                  </a:extLst>
                </p:cNvPr>
                <p:cNvSpPr/>
                <p:nvPr/>
              </p:nvSpPr>
              <p:spPr>
                <a:xfrm>
                  <a:off x="72107" y="2641600"/>
                  <a:ext cx="5980351" cy="2293257"/>
                </a:xfrm>
                <a:custGeom>
                  <a:avLst/>
                  <a:gdLst>
                    <a:gd name="connsiteX0" fmla="*/ 87551 w 5980351"/>
                    <a:gd name="connsiteY0" fmla="*/ 1888779 h 2135522"/>
                    <a:gd name="connsiteX1" fmla="*/ 1248694 w 5980351"/>
                    <a:gd name="connsiteY1" fmla="*/ 843751 h 2135522"/>
                    <a:gd name="connsiteX2" fmla="*/ 1335780 w 5980351"/>
                    <a:gd name="connsiteY2" fmla="*/ 756665 h 2135522"/>
                    <a:gd name="connsiteX3" fmla="*/ 1509951 w 5980351"/>
                    <a:gd name="connsiteY3" fmla="*/ 437351 h 2135522"/>
                    <a:gd name="connsiteX4" fmla="*/ 1553494 w 5980351"/>
                    <a:gd name="connsiteY4" fmla="*/ 408322 h 2135522"/>
                    <a:gd name="connsiteX5" fmla="*/ 1582523 w 5980351"/>
                    <a:gd name="connsiteY5" fmla="*/ 306722 h 2135522"/>
                    <a:gd name="connsiteX6" fmla="*/ 1597037 w 5980351"/>
                    <a:gd name="connsiteY6" fmla="*/ 248665 h 2135522"/>
                    <a:gd name="connsiteX7" fmla="*/ 1640580 w 5980351"/>
                    <a:gd name="connsiteY7" fmla="*/ 219636 h 2135522"/>
                    <a:gd name="connsiteX8" fmla="*/ 1684123 w 5980351"/>
                    <a:gd name="connsiteY8" fmla="*/ 161579 h 2135522"/>
                    <a:gd name="connsiteX9" fmla="*/ 1727665 w 5980351"/>
                    <a:gd name="connsiteY9" fmla="*/ 132551 h 2135522"/>
                    <a:gd name="connsiteX10" fmla="*/ 1829265 w 5980351"/>
                    <a:gd name="connsiteY10" fmla="*/ 74494 h 2135522"/>
                    <a:gd name="connsiteX11" fmla="*/ 1872808 w 5980351"/>
                    <a:gd name="connsiteY11" fmla="*/ 45465 h 2135522"/>
                    <a:gd name="connsiteX12" fmla="*/ 1901837 w 5980351"/>
                    <a:gd name="connsiteY12" fmla="*/ 1922 h 2135522"/>
                    <a:gd name="connsiteX13" fmla="*/ 2017951 w 5980351"/>
                    <a:gd name="connsiteY13" fmla="*/ 16436 h 2135522"/>
                    <a:gd name="connsiteX14" fmla="*/ 2090523 w 5980351"/>
                    <a:gd name="connsiteY14" fmla="*/ 103522 h 2135522"/>
                    <a:gd name="connsiteX15" fmla="*/ 2134065 w 5980351"/>
                    <a:gd name="connsiteY15" fmla="*/ 132551 h 2135522"/>
                    <a:gd name="connsiteX16" fmla="*/ 2192123 w 5980351"/>
                    <a:gd name="connsiteY16" fmla="*/ 176094 h 2135522"/>
                    <a:gd name="connsiteX17" fmla="*/ 2264694 w 5980351"/>
                    <a:gd name="connsiteY17" fmla="*/ 190608 h 2135522"/>
                    <a:gd name="connsiteX18" fmla="*/ 2308237 w 5980351"/>
                    <a:gd name="connsiteY18" fmla="*/ 205122 h 2135522"/>
                    <a:gd name="connsiteX19" fmla="*/ 2685608 w 5980351"/>
                    <a:gd name="connsiteY19" fmla="*/ 219636 h 2135522"/>
                    <a:gd name="connsiteX20" fmla="*/ 2743665 w 5980351"/>
                    <a:gd name="connsiteY20" fmla="*/ 234151 h 2135522"/>
                    <a:gd name="connsiteX21" fmla="*/ 5051437 w 5980351"/>
                    <a:gd name="connsiteY21" fmla="*/ 321236 h 2135522"/>
                    <a:gd name="connsiteX22" fmla="*/ 5153037 w 5980351"/>
                    <a:gd name="connsiteY22" fmla="*/ 379294 h 2135522"/>
                    <a:gd name="connsiteX23" fmla="*/ 5211094 w 5980351"/>
                    <a:gd name="connsiteY23" fmla="*/ 509922 h 2135522"/>
                    <a:gd name="connsiteX24" fmla="*/ 5254637 w 5980351"/>
                    <a:gd name="connsiteY24" fmla="*/ 582494 h 2135522"/>
                    <a:gd name="connsiteX25" fmla="*/ 5283665 w 5980351"/>
                    <a:gd name="connsiteY25" fmla="*/ 742151 h 2135522"/>
                    <a:gd name="connsiteX26" fmla="*/ 5341723 w 5980351"/>
                    <a:gd name="connsiteY26" fmla="*/ 829236 h 2135522"/>
                    <a:gd name="connsiteX27" fmla="*/ 5370751 w 5980351"/>
                    <a:gd name="connsiteY27" fmla="*/ 872779 h 2135522"/>
                    <a:gd name="connsiteX28" fmla="*/ 5385265 w 5980351"/>
                    <a:gd name="connsiteY28" fmla="*/ 916322 h 2135522"/>
                    <a:gd name="connsiteX29" fmla="*/ 5428808 w 5980351"/>
                    <a:gd name="connsiteY29" fmla="*/ 974379 h 2135522"/>
                    <a:gd name="connsiteX30" fmla="*/ 5501380 w 5980351"/>
                    <a:gd name="connsiteY30" fmla="*/ 1148551 h 2135522"/>
                    <a:gd name="connsiteX31" fmla="*/ 5544923 w 5980351"/>
                    <a:gd name="connsiteY31" fmla="*/ 1235636 h 2135522"/>
                    <a:gd name="connsiteX32" fmla="*/ 5559437 w 5980351"/>
                    <a:gd name="connsiteY32" fmla="*/ 1279179 h 2135522"/>
                    <a:gd name="connsiteX33" fmla="*/ 5573951 w 5980351"/>
                    <a:gd name="connsiteY33" fmla="*/ 1351751 h 2135522"/>
                    <a:gd name="connsiteX34" fmla="*/ 5617494 w 5980351"/>
                    <a:gd name="connsiteY34" fmla="*/ 1395294 h 2135522"/>
                    <a:gd name="connsiteX35" fmla="*/ 5646523 w 5980351"/>
                    <a:gd name="connsiteY35" fmla="*/ 1453351 h 2135522"/>
                    <a:gd name="connsiteX36" fmla="*/ 5733608 w 5980351"/>
                    <a:gd name="connsiteY36" fmla="*/ 1540436 h 2135522"/>
                    <a:gd name="connsiteX37" fmla="*/ 5791665 w 5980351"/>
                    <a:gd name="connsiteY37" fmla="*/ 1598494 h 2135522"/>
                    <a:gd name="connsiteX38" fmla="*/ 5835208 w 5980351"/>
                    <a:gd name="connsiteY38" fmla="*/ 1642036 h 2135522"/>
                    <a:gd name="connsiteX39" fmla="*/ 5907780 w 5980351"/>
                    <a:gd name="connsiteY39" fmla="*/ 1743636 h 2135522"/>
                    <a:gd name="connsiteX40" fmla="*/ 5922294 w 5980351"/>
                    <a:gd name="connsiteY40" fmla="*/ 1787179 h 2135522"/>
                    <a:gd name="connsiteX41" fmla="*/ 5965837 w 5980351"/>
                    <a:gd name="connsiteY41" fmla="*/ 1845236 h 2135522"/>
                    <a:gd name="connsiteX42" fmla="*/ 5980351 w 5980351"/>
                    <a:gd name="connsiteY42" fmla="*/ 1932322 h 2135522"/>
                    <a:gd name="connsiteX43" fmla="*/ 5936808 w 5980351"/>
                    <a:gd name="connsiteY43" fmla="*/ 2048436 h 2135522"/>
                    <a:gd name="connsiteX44" fmla="*/ 5849723 w 5980351"/>
                    <a:gd name="connsiteY44" fmla="*/ 2062951 h 2135522"/>
                    <a:gd name="connsiteX45" fmla="*/ 5182065 w 5980351"/>
                    <a:gd name="connsiteY45" fmla="*/ 2091979 h 2135522"/>
                    <a:gd name="connsiteX46" fmla="*/ 4964351 w 5980351"/>
                    <a:gd name="connsiteY46" fmla="*/ 2121008 h 2135522"/>
                    <a:gd name="connsiteX47" fmla="*/ 4906294 w 5980351"/>
                    <a:gd name="connsiteY47" fmla="*/ 2135522 h 2135522"/>
                    <a:gd name="connsiteX48" fmla="*/ 4412808 w 5980351"/>
                    <a:gd name="connsiteY48" fmla="*/ 2121008 h 2135522"/>
                    <a:gd name="connsiteX49" fmla="*/ 4282180 w 5980351"/>
                    <a:gd name="connsiteY49" fmla="*/ 2106494 h 2135522"/>
                    <a:gd name="connsiteX50" fmla="*/ 4078980 w 5980351"/>
                    <a:gd name="connsiteY50" fmla="*/ 2091979 h 2135522"/>
                    <a:gd name="connsiteX51" fmla="*/ 3919323 w 5980351"/>
                    <a:gd name="connsiteY51" fmla="*/ 2077465 h 2135522"/>
                    <a:gd name="connsiteX52" fmla="*/ 2293723 w 5980351"/>
                    <a:gd name="connsiteY52" fmla="*/ 2033922 h 2135522"/>
                    <a:gd name="connsiteX53" fmla="*/ 1655094 w 5980351"/>
                    <a:gd name="connsiteY53" fmla="*/ 2077465 h 2135522"/>
                    <a:gd name="connsiteX54" fmla="*/ 421380 w 5980351"/>
                    <a:gd name="connsiteY54" fmla="*/ 2077465 h 2135522"/>
                    <a:gd name="connsiteX55" fmla="*/ 334294 w 5980351"/>
                    <a:gd name="connsiteY55" fmla="*/ 2048436 h 2135522"/>
                    <a:gd name="connsiteX56" fmla="*/ 290751 w 5980351"/>
                    <a:gd name="connsiteY56" fmla="*/ 2033922 h 2135522"/>
                    <a:gd name="connsiteX57" fmla="*/ 247208 w 5980351"/>
                    <a:gd name="connsiteY57" fmla="*/ 1990379 h 2135522"/>
                    <a:gd name="connsiteX58" fmla="*/ 203665 w 5980351"/>
                    <a:gd name="connsiteY58" fmla="*/ 1961351 h 2135522"/>
                    <a:gd name="connsiteX59" fmla="*/ 189151 w 5980351"/>
                    <a:gd name="connsiteY59" fmla="*/ 1888779 h 2135522"/>
                    <a:gd name="connsiteX60" fmla="*/ 87551 w 5980351"/>
                    <a:gd name="connsiteY60" fmla="*/ 1845236 h 2135522"/>
                    <a:gd name="connsiteX61" fmla="*/ 87551 w 5980351"/>
                    <a:gd name="connsiteY61" fmla="*/ 1888779 h 213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5980351" h="2135522">
                      <a:moveTo>
                        <a:pt x="87551" y="1888779"/>
                      </a:moveTo>
                      <a:cubicBezTo>
                        <a:pt x="281075" y="1721865"/>
                        <a:pt x="862987" y="1193578"/>
                        <a:pt x="1248694" y="843751"/>
                      </a:cubicBezTo>
                      <a:cubicBezTo>
                        <a:pt x="1279103" y="816171"/>
                        <a:pt x="1317421" y="793384"/>
                        <a:pt x="1335780" y="756665"/>
                      </a:cubicBezTo>
                      <a:cubicBezTo>
                        <a:pt x="1356932" y="714361"/>
                        <a:pt x="1482338" y="455760"/>
                        <a:pt x="1509951" y="437351"/>
                      </a:cubicBezTo>
                      <a:lnTo>
                        <a:pt x="1553494" y="408322"/>
                      </a:lnTo>
                      <a:cubicBezTo>
                        <a:pt x="1598867" y="226828"/>
                        <a:pt x="1540878" y="452478"/>
                        <a:pt x="1582523" y="306722"/>
                      </a:cubicBezTo>
                      <a:cubicBezTo>
                        <a:pt x="1588003" y="287542"/>
                        <a:pt x="1585972" y="265263"/>
                        <a:pt x="1597037" y="248665"/>
                      </a:cubicBezTo>
                      <a:cubicBezTo>
                        <a:pt x="1606713" y="234151"/>
                        <a:pt x="1628245" y="231971"/>
                        <a:pt x="1640580" y="219636"/>
                      </a:cubicBezTo>
                      <a:cubicBezTo>
                        <a:pt x="1657685" y="202531"/>
                        <a:pt x="1667018" y="178684"/>
                        <a:pt x="1684123" y="161579"/>
                      </a:cubicBezTo>
                      <a:cubicBezTo>
                        <a:pt x="1696458" y="149244"/>
                        <a:pt x="1713470" y="142690"/>
                        <a:pt x="1727665" y="132551"/>
                      </a:cubicBezTo>
                      <a:cubicBezTo>
                        <a:pt x="1804552" y="77632"/>
                        <a:pt x="1758606" y="98047"/>
                        <a:pt x="1829265" y="74494"/>
                      </a:cubicBezTo>
                      <a:cubicBezTo>
                        <a:pt x="1843779" y="64818"/>
                        <a:pt x="1860473" y="57800"/>
                        <a:pt x="1872808" y="45465"/>
                      </a:cubicBezTo>
                      <a:cubicBezTo>
                        <a:pt x="1885143" y="33130"/>
                        <a:pt x="1884732" y="5343"/>
                        <a:pt x="1901837" y="1922"/>
                      </a:cubicBezTo>
                      <a:cubicBezTo>
                        <a:pt x="1940085" y="-5728"/>
                        <a:pt x="1979246" y="11598"/>
                        <a:pt x="2017951" y="16436"/>
                      </a:cubicBezTo>
                      <a:cubicBezTo>
                        <a:pt x="2046495" y="59251"/>
                        <a:pt x="2048614" y="68597"/>
                        <a:pt x="2090523" y="103522"/>
                      </a:cubicBezTo>
                      <a:cubicBezTo>
                        <a:pt x="2103924" y="114689"/>
                        <a:pt x="2119870" y="122412"/>
                        <a:pt x="2134065" y="132551"/>
                      </a:cubicBezTo>
                      <a:cubicBezTo>
                        <a:pt x="2153750" y="146612"/>
                        <a:pt x="2170017" y="166269"/>
                        <a:pt x="2192123" y="176094"/>
                      </a:cubicBezTo>
                      <a:cubicBezTo>
                        <a:pt x="2214666" y="186113"/>
                        <a:pt x="2240761" y="184625"/>
                        <a:pt x="2264694" y="190608"/>
                      </a:cubicBezTo>
                      <a:cubicBezTo>
                        <a:pt x="2279537" y="194319"/>
                        <a:pt x="2292974" y="204069"/>
                        <a:pt x="2308237" y="205122"/>
                      </a:cubicBezTo>
                      <a:cubicBezTo>
                        <a:pt x="2433822" y="213783"/>
                        <a:pt x="2559818" y="214798"/>
                        <a:pt x="2685608" y="219636"/>
                      </a:cubicBezTo>
                      <a:cubicBezTo>
                        <a:pt x="2704960" y="224474"/>
                        <a:pt x="2723747" y="233060"/>
                        <a:pt x="2743665" y="234151"/>
                      </a:cubicBezTo>
                      <a:cubicBezTo>
                        <a:pt x="3422836" y="271366"/>
                        <a:pt x="4398948" y="299487"/>
                        <a:pt x="5051437" y="321236"/>
                      </a:cubicBezTo>
                      <a:cubicBezTo>
                        <a:pt x="5074205" y="332620"/>
                        <a:pt x="5132522" y="358779"/>
                        <a:pt x="5153037" y="379294"/>
                      </a:cubicBezTo>
                      <a:cubicBezTo>
                        <a:pt x="5203923" y="430180"/>
                        <a:pt x="5167981" y="438066"/>
                        <a:pt x="5211094" y="509922"/>
                      </a:cubicBezTo>
                      <a:lnTo>
                        <a:pt x="5254637" y="582494"/>
                      </a:lnTo>
                      <a:cubicBezTo>
                        <a:pt x="5256323" y="594299"/>
                        <a:pt x="5269978" y="714778"/>
                        <a:pt x="5283665" y="742151"/>
                      </a:cubicBezTo>
                      <a:cubicBezTo>
                        <a:pt x="5299268" y="773356"/>
                        <a:pt x="5322371" y="800208"/>
                        <a:pt x="5341723" y="829236"/>
                      </a:cubicBezTo>
                      <a:cubicBezTo>
                        <a:pt x="5351399" y="843750"/>
                        <a:pt x="5365235" y="856230"/>
                        <a:pt x="5370751" y="872779"/>
                      </a:cubicBezTo>
                      <a:cubicBezTo>
                        <a:pt x="5375589" y="887293"/>
                        <a:pt x="5377674" y="903038"/>
                        <a:pt x="5385265" y="916322"/>
                      </a:cubicBezTo>
                      <a:cubicBezTo>
                        <a:pt x="5397267" y="937325"/>
                        <a:pt x="5417990" y="952742"/>
                        <a:pt x="5428808" y="974379"/>
                      </a:cubicBezTo>
                      <a:cubicBezTo>
                        <a:pt x="5456936" y="1030634"/>
                        <a:pt x="5473252" y="1092296"/>
                        <a:pt x="5501380" y="1148551"/>
                      </a:cubicBezTo>
                      <a:cubicBezTo>
                        <a:pt x="5515894" y="1177579"/>
                        <a:pt x="5531742" y="1205978"/>
                        <a:pt x="5544923" y="1235636"/>
                      </a:cubicBezTo>
                      <a:cubicBezTo>
                        <a:pt x="5551137" y="1249617"/>
                        <a:pt x="5555726" y="1264336"/>
                        <a:pt x="5559437" y="1279179"/>
                      </a:cubicBezTo>
                      <a:cubicBezTo>
                        <a:pt x="5565420" y="1303112"/>
                        <a:pt x="5562918" y="1329686"/>
                        <a:pt x="5573951" y="1351751"/>
                      </a:cubicBezTo>
                      <a:cubicBezTo>
                        <a:pt x="5583131" y="1370110"/>
                        <a:pt x="5605563" y="1378591"/>
                        <a:pt x="5617494" y="1395294"/>
                      </a:cubicBezTo>
                      <a:cubicBezTo>
                        <a:pt x="5630070" y="1412900"/>
                        <a:pt x="5633007" y="1436456"/>
                        <a:pt x="5646523" y="1453351"/>
                      </a:cubicBezTo>
                      <a:cubicBezTo>
                        <a:pt x="5672168" y="1485407"/>
                        <a:pt x="5704580" y="1511408"/>
                        <a:pt x="5733608" y="1540436"/>
                      </a:cubicBezTo>
                      <a:lnTo>
                        <a:pt x="5791665" y="1598494"/>
                      </a:lnTo>
                      <a:cubicBezTo>
                        <a:pt x="5806179" y="1613008"/>
                        <a:pt x="5822892" y="1625615"/>
                        <a:pt x="5835208" y="1642036"/>
                      </a:cubicBezTo>
                      <a:cubicBezTo>
                        <a:pt x="5889217" y="1714049"/>
                        <a:pt x="5865332" y="1679966"/>
                        <a:pt x="5907780" y="1743636"/>
                      </a:cubicBezTo>
                      <a:cubicBezTo>
                        <a:pt x="5912618" y="1758150"/>
                        <a:pt x="5914703" y="1773895"/>
                        <a:pt x="5922294" y="1787179"/>
                      </a:cubicBezTo>
                      <a:cubicBezTo>
                        <a:pt x="5934296" y="1808182"/>
                        <a:pt x="5956853" y="1822776"/>
                        <a:pt x="5965837" y="1845236"/>
                      </a:cubicBezTo>
                      <a:cubicBezTo>
                        <a:pt x="5976767" y="1872560"/>
                        <a:pt x="5975513" y="1903293"/>
                        <a:pt x="5980351" y="1932322"/>
                      </a:cubicBezTo>
                      <a:cubicBezTo>
                        <a:pt x="5965837" y="1971027"/>
                        <a:pt x="5966037" y="2019206"/>
                        <a:pt x="5936808" y="2048436"/>
                      </a:cubicBezTo>
                      <a:cubicBezTo>
                        <a:pt x="5915999" y="2069245"/>
                        <a:pt x="5879041" y="2060402"/>
                        <a:pt x="5849723" y="2062951"/>
                      </a:cubicBezTo>
                      <a:cubicBezTo>
                        <a:pt x="5670269" y="2078556"/>
                        <a:pt x="5331861" y="2086814"/>
                        <a:pt x="5182065" y="2091979"/>
                      </a:cubicBezTo>
                      <a:cubicBezTo>
                        <a:pt x="5073307" y="2128234"/>
                        <a:pt x="5191648" y="2092597"/>
                        <a:pt x="4964351" y="2121008"/>
                      </a:cubicBezTo>
                      <a:cubicBezTo>
                        <a:pt x="4944557" y="2123482"/>
                        <a:pt x="4925646" y="2130684"/>
                        <a:pt x="4906294" y="2135522"/>
                      </a:cubicBezTo>
                      <a:lnTo>
                        <a:pt x="4412808" y="2121008"/>
                      </a:lnTo>
                      <a:cubicBezTo>
                        <a:pt x="4369045" y="2118973"/>
                        <a:pt x="4325826" y="2110289"/>
                        <a:pt x="4282180" y="2106494"/>
                      </a:cubicBezTo>
                      <a:cubicBezTo>
                        <a:pt x="4214529" y="2100611"/>
                        <a:pt x="4146670" y="2097394"/>
                        <a:pt x="4078980" y="2091979"/>
                      </a:cubicBezTo>
                      <a:cubicBezTo>
                        <a:pt x="4025712" y="2087717"/>
                        <a:pt x="3972733" y="2079202"/>
                        <a:pt x="3919323" y="2077465"/>
                      </a:cubicBezTo>
                      <a:lnTo>
                        <a:pt x="2293723" y="2033922"/>
                      </a:lnTo>
                      <a:cubicBezTo>
                        <a:pt x="2080847" y="2048436"/>
                        <a:pt x="1868307" y="2069265"/>
                        <a:pt x="1655094" y="2077465"/>
                      </a:cubicBezTo>
                      <a:cubicBezTo>
                        <a:pt x="938735" y="2105017"/>
                        <a:pt x="959451" y="2098987"/>
                        <a:pt x="421380" y="2077465"/>
                      </a:cubicBezTo>
                      <a:lnTo>
                        <a:pt x="334294" y="2048436"/>
                      </a:lnTo>
                      <a:lnTo>
                        <a:pt x="290751" y="2033922"/>
                      </a:lnTo>
                      <a:cubicBezTo>
                        <a:pt x="276237" y="2019408"/>
                        <a:pt x="262977" y="2003520"/>
                        <a:pt x="247208" y="1990379"/>
                      </a:cubicBezTo>
                      <a:cubicBezTo>
                        <a:pt x="233807" y="1979212"/>
                        <a:pt x="212320" y="1976497"/>
                        <a:pt x="203665" y="1961351"/>
                      </a:cubicBezTo>
                      <a:cubicBezTo>
                        <a:pt x="191425" y="1939932"/>
                        <a:pt x="201391" y="1910198"/>
                        <a:pt x="189151" y="1888779"/>
                      </a:cubicBezTo>
                      <a:cubicBezTo>
                        <a:pt x="175608" y="1865079"/>
                        <a:pt x="109244" y="1845236"/>
                        <a:pt x="87551" y="1845236"/>
                      </a:cubicBezTo>
                      <a:cubicBezTo>
                        <a:pt x="80709" y="1845236"/>
                        <a:pt x="-105973" y="2055693"/>
                        <a:pt x="87551" y="1888779"/>
                      </a:cubicBezTo>
                      <a:close/>
                    </a:path>
                  </a:pathLst>
                </a:custGeom>
                <a:solidFill>
                  <a:srgbClr val="001A1F"/>
                </a:solidFill>
                <a:ln>
                  <a:solidFill>
                    <a:srgbClr val="001A1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16" name="Owal 15">
                <a:extLst>
                  <a:ext uri="{FF2B5EF4-FFF2-40B4-BE49-F238E27FC236}">
                    <a16:creationId xmlns:a16="http://schemas.microsoft.com/office/drawing/2014/main" id="{BDDAFEA3-8DCF-4B56-95BF-3EFF82C69A46}"/>
                  </a:ext>
                </a:extLst>
              </p:cNvPr>
              <p:cNvSpPr/>
              <p:nvPr/>
            </p:nvSpPr>
            <p:spPr>
              <a:xfrm>
                <a:off x="5819994" y="2281883"/>
                <a:ext cx="1225058" cy="2481905"/>
              </a:xfrm>
              <a:custGeom>
                <a:avLst/>
                <a:gdLst>
                  <a:gd name="connsiteX0" fmla="*/ 0 w 6447035"/>
                  <a:gd name="connsiteY0" fmla="*/ 2326381 h 4652761"/>
                  <a:gd name="connsiteX1" fmla="*/ 3223518 w 6447035"/>
                  <a:gd name="connsiteY1" fmla="*/ 0 h 4652761"/>
                  <a:gd name="connsiteX2" fmla="*/ 6447036 w 6447035"/>
                  <a:gd name="connsiteY2" fmla="*/ 2326381 h 4652761"/>
                  <a:gd name="connsiteX3" fmla="*/ 3223518 w 6447035"/>
                  <a:gd name="connsiteY3" fmla="*/ 4652762 h 4652761"/>
                  <a:gd name="connsiteX4" fmla="*/ 0 w 6447035"/>
                  <a:gd name="connsiteY4" fmla="*/ 2326381 h 4652761"/>
                  <a:gd name="connsiteX0" fmla="*/ 0 w 7477550"/>
                  <a:gd name="connsiteY0" fmla="*/ 2356468 h 4856743"/>
                  <a:gd name="connsiteX1" fmla="*/ 3223518 w 7477550"/>
                  <a:gd name="connsiteY1" fmla="*/ 30087 h 4856743"/>
                  <a:gd name="connsiteX2" fmla="*/ 7477550 w 7477550"/>
                  <a:gd name="connsiteY2" fmla="*/ 3822411 h 4856743"/>
                  <a:gd name="connsiteX3" fmla="*/ 3223518 w 7477550"/>
                  <a:gd name="connsiteY3" fmla="*/ 4682849 h 4856743"/>
                  <a:gd name="connsiteX4" fmla="*/ 0 w 7477550"/>
                  <a:gd name="connsiteY4" fmla="*/ 2356468 h 4856743"/>
                  <a:gd name="connsiteX0" fmla="*/ 1215 w 7478765"/>
                  <a:gd name="connsiteY0" fmla="*/ 2191008 h 4691283"/>
                  <a:gd name="connsiteX1" fmla="*/ 3573076 w 7478765"/>
                  <a:gd name="connsiteY1" fmla="*/ 24284 h 4691283"/>
                  <a:gd name="connsiteX2" fmla="*/ 7478765 w 7478765"/>
                  <a:gd name="connsiteY2" fmla="*/ 3656951 h 4691283"/>
                  <a:gd name="connsiteX3" fmla="*/ 3224733 w 7478765"/>
                  <a:gd name="connsiteY3" fmla="*/ 4517389 h 4691283"/>
                  <a:gd name="connsiteX4" fmla="*/ 1215 w 7478765"/>
                  <a:gd name="connsiteY4" fmla="*/ 2191008 h 4691283"/>
                  <a:gd name="connsiteX0" fmla="*/ 3041524 w 4263417"/>
                  <a:gd name="connsiteY0" fmla="*/ 2868689 h 4621353"/>
                  <a:gd name="connsiteX1" fmla="*/ 357728 w 4263417"/>
                  <a:gd name="connsiteY1" fmla="*/ 5279 h 4621353"/>
                  <a:gd name="connsiteX2" fmla="*/ 4263417 w 4263417"/>
                  <a:gd name="connsiteY2" fmla="*/ 3637946 h 4621353"/>
                  <a:gd name="connsiteX3" fmla="*/ 9385 w 4263417"/>
                  <a:gd name="connsiteY3" fmla="*/ 4498384 h 4621353"/>
                  <a:gd name="connsiteX4" fmla="*/ 3041524 w 4263417"/>
                  <a:gd name="connsiteY4" fmla="*/ 2868689 h 4621353"/>
                  <a:gd name="connsiteX0" fmla="*/ 3042842 w 4264735"/>
                  <a:gd name="connsiteY0" fmla="*/ 1063991 h 2816655"/>
                  <a:gd name="connsiteX1" fmla="*/ 2840989 w 4264735"/>
                  <a:gd name="connsiteY1" fmla="*/ 14866 h 2816655"/>
                  <a:gd name="connsiteX2" fmla="*/ 4264735 w 4264735"/>
                  <a:gd name="connsiteY2" fmla="*/ 1833248 h 2816655"/>
                  <a:gd name="connsiteX3" fmla="*/ 10703 w 4264735"/>
                  <a:gd name="connsiteY3" fmla="*/ 2693686 h 2816655"/>
                  <a:gd name="connsiteX4" fmla="*/ 3042842 w 4264735"/>
                  <a:gd name="connsiteY4" fmla="*/ 1063991 h 2816655"/>
                  <a:gd name="connsiteX0" fmla="*/ 269954 w 1491847"/>
                  <a:gd name="connsiteY0" fmla="*/ 1062325 h 2496655"/>
                  <a:gd name="connsiteX1" fmla="*/ 68101 w 1491847"/>
                  <a:gd name="connsiteY1" fmla="*/ 13200 h 2496655"/>
                  <a:gd name="connsiteX2" fmla="*/ 1491847 w 1491847"/>
                  <a:gd name="connsiteY2" fmla="*/ 1831582 h 2496655"/>
                  <a:gd name="connsiteX3" fmla="*/ 648673 w 1491847"/>
                  <a:gd name="connsiteY3" fmla="*/ 2038877 h 2496655"/>
                  <a:gd name="connsiteX4" fmla="*/ 269954 w 1491847"/>
                  <a:gd name="connsiteY4" fmla="*/ 1062325 h 2496655"/>
                  <a:gd name="connsiteX0" fmla="*/ 105275 w 1327168"/>
                  <a:gd name="connsiteY0" fmla="*/ 1105376 h 2539706"/>
                  <a:gd name="connsiteX1" fmla="*/ 106622 w 1327168"/>
                  <a:gd name="connsiteY1" fmla="*/ 12708 h 2539706"/>
                  <a:gd name="connsiteX2" fmla="*/ 1327168 w 1327168"/>
                  <a:gd name="connsiteY2" fmla="*/ 1874633 h 2539706"/>
                  <a:gd name="connsiteX3" fmla="*/ 483994 w 1327168"/>
                  <a:gd name="connsiteY3" fmla="*/ 2081928 h 2539706"/>
                  <a:gd name="connsiteX4" fmla="*/ 105275 w 1327168"/>
                  <a:gd name="connsiteY4" fmla="*/ 1105376 h 2539706"/>
                  <a:gd name="connsiteX0" fmla="*/ 429255 w 1244748"/>
                  <a:gd name="connsiteY0" fmla="*/ 994928 h 2550851"/>
                  <a:gd name="connsiteX1" fmla="*/ 24202 w 1244748"/>
                  <a:gd name="connsiteY1" fmla="*/ 18375 h 2550851"/>
                  <a:gd name="connsiteX2" fmla="*/ 1244748 w 1244748"/>
                  <a:gd name="connsiteY2" fmla="*/ 1880300 h 2550851"/>
                  <a:gd name="connsiteX3" fmla="*/ 401574 w 1244748"/>
                  <a:gd name="connsiteY3" fmla="*/ 2087595 h 2550851"/>
                  <a:gd name="connsiteX4" fmla="*/ 429255 w 1244748"/>
                  <a:gd name="connsiteY4" fmla="*/ 994928 h 2550851"/>
                  <a:gd name="connsiteX0" fmla="*/ 815493 w 1224586"/>
                  <a:gd name="connsiteY0" fmla="*/ 994928 h 2550851"/>
                  <a:gd name="connsiteX1" fmla="*/ 4040 w 1224586"/>
                  <a:gd name="connsiteY1" fmla="*/ 18375 h 2550851"/>
                  <a:gd name="connsiteX2" fmla="*/ 1224586 w 1224586"/>
                  <a:gd name="connsiteY2" fmla="*/ 1880300 h 2550851"/>
                  <a:gd name="connsiteX3" fmla="*/ 381412 w 1224586"/>
                  <a:gd name="connsiteY3" fmla="*/ 2087595 h 2550851"/>
                  <a:gd name="connsiteX4" fmla="*/ 815493 w 1224586"/>
                  <a:gd name="connsiteY4" fmla="*/ 994928 h 2550851"/>
                  <a:gd name="connsiteX0" fmla="*/ 815493 w 1224586"/>
                  <a:gd name="connsiteY0" fmla="*/ 994928 h 2550851"/>
                  <a:gd name="connsiteX1" fmla="*/ 4040 w 1224586"/>
                  <a:gd name="connsiteY1" fmla="*/ 18375 h 2550851"/>
                  <a:gd name="connsiteX2" fmla="*/ 1224586 w 1224586"/>
                  <a:gd name="connsiteY2" fmla="*/ 1880300 h 2550851"/>
                  <a:gd name="connsiteX3" fmla="*/ 381412 w 1224586"/>
                  <a:gd name="connsiteY3" fmla="*/ 2087595 h 2550851"/>
                  <a:gd name="connsiteX4" fmla="*/ 815493 w 1224586"/>
                  <a:gd name="connsiteY4" fmla="*/ 994928 h 2550851"/>
                  <a:gd name="connsiteX0" fmla="*/ 816049 w 1225142"/>
                  <a:gd name="connsiteY0" fmla="*/ 994193 h 2477779"/>
                  <a:gd name="connsiteX1" fmla="*/ 4596 w 1225142"/>
                  <a:gd name="connsiteY1" fmla="*/ 17640 h 2477779"/>
                  <a:gd name="connsiteX2" fmla="*/ 1225142 w 1225142"/>
                  <a:gd name="connsiteY2" fmla="*/ 1879565 h 2477779"/>
                  <a:gd name="connsiteX3" fmla="*/ 1020596 w 1225142"/>
                  <a:gd name="connsiteY3" fmla="*/ 1854631 h 2477779"/>
                  <a:gd name="connsiteX4" fmla="*/ 816049 w 1225142"/>
                  <a:gd name="connsiteY4" fmla="*/ 994193 h 2477779"/>
                  <a:gd name="connsiteX0" fmla="*/ 815965 w 1225058"/>
                  <a:gd name="connsiteY0" fmla="*/ 994236 h 2481905"/>
                  <a:gd name="connsiteX1" fmla="*/ 4512 w 1225058"/>
                  <a:gd name="connsiteY1" fmla="*/ 17683 h 2481905"/>
                  <a:gd name="connsiteX2" fmla="*/ 1225058 w 1225058"/>
                  <a:gd name="connsiteY2" fmla="*/ 1879608 h 2481905"/>
                  <a:gd name="connsiteX3" fmla="*/ 933426 w 1225058"/>
                  <a:gd name="connsiteY3" fmla="*/ 1869188 h 2481905"/>
                  <a:gd name="connsiteX4" fmla="*/ 815965 w 1225058"/>
                  <a:gd name="connsiteY4" fmla="*/ 994236 h 248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5058" h="2481905">
                    <a:moveTo>
                      <a:pt x="815965" y="994236"/>
                    </a:moveTo>
                    <a:cubicBezTo>
                      <a:pt x="661146" y="685652"/>
                      <a:pt x="-63670" y="-129879"/>
                      <a:pt x="4512" y="17683"/>
                    </a:cubicBezTo>
                    <a:cubicBezTo>
                      <a:pt x="72694" y="165245"/>
                      <a:pt x="1225058" y="594783"/>
                      <a:pt x="1225058" y="1879608"/>
                    </a:cubicBezTo>
                    <a:cubicBezTo>
                      <a:pt x="1225058" y="3164433"/>
                      <a:pt x="1001608" y="2016750"/>
                      <a:pt x="933426" y="1869188"/>
                    </a:cubicBezTo>
                    <a:cubicBezTo>
                      <a:pt x="865244" y="1721626"/>
                      <a:pt x="970784" y="1302820"/>
                      <a:pt x="815965" y="994236"/>
                    </a:cubicBezTo>
                    <a:close/>
                  </a:path>
                </a:pathLst>
              </a:custGeom>
              <a:solidFill>
                <a:srgbClr val="4A8D96"/>
              </a:solidFill>
              <a:ln>
                <a:solidFill>
                  <a:srgbClr val="4A8D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CE6A446B-7E54-4B04-B4D0-C896C444737C}"/>
                </a:ext>
              </a:extLst>
            </p:cNvPr>
            <p:cNvSpPr/>
            <p:nvPr/>
          </p:nvSpPr>
          <p:spPr>
            <a:xfrm>
              <a:off x="57571" y="3792019"/>
              <a:ext cx="5076432" cy="488203"/>
            </a:xfrm>
            <a:prstGeom prst="rect">
              <a:avLst/>
            </a:prstGeom>
            <a:solidFill>
              <a:srgbClr val="1A464F"/>
            </a:solidFill>
            <a:ln>
              <a:solidFill>
                <a:srgbClr val="1A46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Obraz 10">
            <a:extLst>
              <a:ext uri="{FF2B5EF4-FFF2-40B4-BE49-F238E27FC236}">
                <a16:creationId xmlns:a16="http://schemas.microsoft.com/office/drawing/2014/main" id="{037BC45B-059A-4A5F-9535-928816290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0" b="97565" l="5896" r="94340">
                        <a14:foregroundMark x1="10613" y1="72870" x2="8255" y2="76696"/>
                        <a14:foregroundMark x1="32547" y1="89391" x2="35377" y2="93913"/>
                        <a14:foregroundMark x1="35377" y1="93913" x2="59434" y2="90261"/>
                        <a14:foregroundMark x1="59434" y1="90261" x2="64387" y2="95826"/>
                        <a14:foregroundMark x1="64387" y1="95826" x2="69575" y2="88696"/>
                        <a14:foregroundMark x1="90330" y1="80000" x2="89387" y2="57391"/>
                        <a14:foregroundMark x1="89387" y1="57391" x2="91509" y2="54783"/>
                        <a14:foregroundMark x1="89623" y1="80696" x2="93160" y2="80348"/>
                        <a14:foregroundMark x1="94575" y1="55304" x2="92925" y2="57217"/>
                        <a14:foregroundMark x1="54009" y1="63826" x2="60377" y2="66783"/>
                        <a14:foregroundMark x1="60377" y1="66783" x2="41038" y2="71304"/>
                        <a14:foregroundMark x1="41038" y1="71304" x2="42453" y2="62609"/>
                        <a14:foregroundMark x1="42453" y1="62609" x2="57075" y2="54957"/>
                        <a14:foregroundMark x1="90330" y1="80870" x2="95047" y2="81217"/>
                        <a14:foregroundMark x1="84434" y1="81217" x2="65330" y2="88348"/>
                        <a14:foregroundMark x1="65330" y1="88348" x2="77830" y2="82087"/>
                        <a14:foregroundMark x1="77830" y1="82087" x2="73113" y2="85913"/>
                        <a14:foregroundMark x1="78302" y1="79130" x2="68396" y2="86435"/>
                        <a14:foregroundMark x1="68396" y1="86435" x2="79245" y2="78783"/>
                        <a14:foregroundMark x1="79245" y1="78783" x2="72170" y2="82261"/>
                        <a14:foregroundMark x1="32311" y1="96696" x2="36321" y2="95130"/>
                        <a14:foregroundMark x1="66509" y1="97739" x2="63443" y2="93739"/>
                        <a14:foregroundMark x1="41509" y1="80000" x2="46934" y2="60696"/>
                        <a14:foregroundMark x1="46934" y1="60696" x2="38915" y2="65217"/>
                        <a14:foregroundMark x1="38915" y1="65217" x2="32547" y2="72522"/>
                        <a14:foregroundMark x1="32547" y1="72522" x2="25000" y2="62087"/>
                        <a14:foregroundMark x1="25000" y1="62087" x2="26415" y2="67826"/>
                        <a14:foregroundMark x1="26415" y1="67826" x2="32547" y2="60696"/>
                        <a14:foregroundMark x1="32547" y1="60696" x2="37736" y2="45739"/>
                        <a14:foregroundMark x1="37736" y1="45739" x2="28302" y2="48000"/>
                        <a14:foregroundMark x1="28302" y1="48000" x2="24528" y2="52870"/>
                        <a14:foregroundMark x1="24528" y1="52870" x2="10142" y2="51652"/>
                        <a14:foregroundMark x1="10142" y1="51652" x2="7783" y2="49913"/>
                        <a14:foregroundMark x1="56604" y1="48870" x2="41745" y2="66957"/>
                        <a14:foregroundMark x1="41745" y1="66957" x2="45755" y2="60696"/>
                        <a14:foregroundMark x1="45755" y1="60696" x2="39858" y2="65391"/>
                        <a14:foregroundMark x1="39858" y1="65391" x2="44340" y2="61043"/>
                        <a14:foregroundMark x1="44340" y1="61043" x2="36792" y2="67478"/>
                        <a14:foregroundMark x1="36792" y1="67478" x2="40566" y2="71478"/>
                        <a14:foregroundMark x1="40566" y1="71478" x2="51179" y2="70957"/>
                        <a14:foregroundMark x1="51179" y1="70957" x2="45755" y2="75478"/>
                        <a14:foregroundMark x1="45755" y1="75478" x2="54717" y2="77913"/>
                        <a14:foregroundMark x1="54717" y1="77913" x2="46934" y2="79826"/>
                        <a14:foregroundMark x1="46934" y1="79826" x2="38443" y2="84348"/>
                        <a14:foregroundMark x1="38443" y1="84348" x2="56132" y2="85739"/>
                        <a14:foregroundMark x1="56132" y1="85739" x2="62028" y2="83130"/>
                        <a14:foregroundMark x1="62028" y1="83130" x2="72170" y2="71478"/>
                        <a14:foregroundMark x1="72170" y1="71478" x2="66038" y2="58609"/>
                        <a14:foregroundMark x1="66038" y1="58609" x2="53302" y2="47130"/>
                        <a14:foregroundMark x1="53302" y1="47130" x2="64151" y2="50261"/>
                        <a14:foregroundMark x1="64151" y1="50261" x2="67217" y2="53043"/>
                        <a14:foregroundMark x1="55660" y1="64348" x2="64623" y2="67652"/>
                        <a14:foregroundMark x1="64623" y1="67652" x2="53302" y2="78609"/>
                        <a14:foregroundMark x1="53302" y1="78609" x2="63679" y2="67478"/>
                        <a14:foregroundMark x1="63679" y1="67478" x2="58491" y2="63826"/>
                        <a14:foregroundMark x1="58491" y1="63826" x2="49528" y2="63826"/>
                        <a14:foregroundMark x1="49528" y1="63826" x2="42453" y2="58783"/>
                        <a14:foregroundMark x1="42453" y1="58783" x2="50000" y2="58261"/>
                        <a14:foregroundMark x1="50000" y1="58261" x2="52358" y2="62957"/>
                        <a14:foregroundMark x1="52358" y1="62957" x2="52358" y2="63478"/>
                        <a14:foregroundMark x1="31604" y1="97913" x2="31604" y2="97913"/>
                        <a14:foregroundMark x1="83962" y1="68348" x2="89858" y2="53565"/>
                        <a14:foregroundMark x1="83962" y1="67652" x2="83726" y2="74609"/>
                        <a14:foregroundMark x1="83726" y1="74609" x2="84906" y2="77043"/>
                        <a14:foregroundMark x1="80896" y1="68348" x2="84434" y2="76174"/>
                        <a14:foregroundMark x1="83019" y1="70087" x2="83491" y2="62435"/>
                        <a14:foregroundMark x1="83491" y1="62435" x2="84906" y2="66261"/>
                        <a14:foregroundMark x1="84434" y1="61217" x2="88208" y2="65913"/>
                        <a14:foregroundMark x1="88208" y1="65913" x2="86792" y2="76174"/>
                        <a14:foregroundMark x1="86792" y1="76174" x2="70283" y2="82783"/>
                        <a14:foregroundMark x1="70283" y1="82783" x2="62736" y2="81217"/>
                        <a14:foregroundMark x1="62736" y1="81217" x2="58019" y2="75130"/>
                        <a14:foregroundMark x1="58019" y1="75130" x2="58726" y2="69565"/>
                        <a14:foregroundMark x1="58726" y1="69565" x2="64151" y2="60522"/>
                        <a14:foregroundMark x1="64151" y1="60522" x2="61085" y2="53565"/>
                        <a14:foregroundMark x1="61085" y1="53565" x2="34670" y2="45043"/>
                        <a14:foregroundMark x1="34670" y1="45043" x2="27358" y2="43826"/>
                        <a14:foregroundMark x1="27358" y1="43826" x2="26651" y2="45043"/>
                        <a14:foregroundMark x1="26651" y1="45043" x2="24057" y2="51304"/>
                        <a14:foregroundMark x1="7075" y1="77565" x2="7075" y2="77565"/>
                        <a14:foregroundMark x1="5896" y1="50087" x2="5896" y2="50087"/>
                      </a14:backgroundRemoval>
                    </a14:imgEffect>
                  </a14:imgLayer>
                </a14:imgProps>
              </a:ext>
            </a:extLst>
          </a:blip>
          <a:srcRect l="1284" t="28125"/>
          <a:stretch/>
        </p:blipFill>
        <p:spPr>
          <a:xfrm>
            <a:off x="4608669" y="-61223"/>
            <a:ext cx="7680558" cy="6858000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7B2FE8F3-D278-4CD2-B113-5760DCDD6125}"/>
              </a:ext>
            </a:extLst>
          </p:cNvPr>
          <p:cNvGrpSpPr/>
          <p:nvPr/>
        </p:nvGrpSpPr>
        <p:grpSpPr>
          <a:xfrm>
            <a:off x="6109619" y="2851400"/>
            <a:ext cx="5392157" cy="1155199"/>
            <a:chOff x="1229037" y="1592210"/>
            <a:chExt cx="6243481" cy="1298474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165B26A0-8310-4E92-87B7-1C98BA2BC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29037" y="1592210"/>
              <a:ext cx="3490447" cy="1298474"/>
            </a:xfrm>
            <a:prstGeom prst="rect">
              <a:avLst/>
            </a:prstGeom>
          </p:spPr>
        </p:pic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8D00869C-1E97-4DF3-A5AC-B542F35C0404}"/>
                </a:ext>
              </a:extLst>
            </p:cNvPr>
            <p:cNvCxnSpPr>
              <a:cxnSpLocks/>
            </p:cNvCxnSpPr>
            <p:nvPr/>
          </p:nvCxnSpPr>
          <p:spPr>
            <a:xfrm>
              <a:off x="4306364" y="2241447"/>
              <a:ext cx="3166154" cy="1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9585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>
            <a:extLst>
              <a:ext uri="{FF2B5EF4-FFF2-40B4-BE49-F238E27FC236}">
                <a16:creationId xmlns:a16="http://schemas.microsoft.com/office/drawing/2014/main" id="{C97205A8-CA07-43D6-BE0D-EEB5C6578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530" y="940935"/>
            <a:ext cx="1304052" cy="13088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5" descr="Disfraces">
            <a:extLst>
              <a:ext uri="{FF2B5EF4-FFF2-40B4-BE49-F238E27FC236}">
                <a16:creationId xmlns:a16="http://schemas.microsoft.com/office/drawing/2014/main" id="{C79C9D94-AFCA-4DAE-A54A-8B6C726AC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52" y="972995"/>
            <a:ext cx="2566725" cy="144845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746D232-ACD6-4619-88B6-795482BCAB71}"/>
              </a:ext>
            </a:extLst>
          </p:cNvPr>
          <p:cNvSpPr txBox="1"/>
          <p:nvPr/>
        </p:nvSpPr>
        <p:spPr>
          <a:xfrm>
            <a:off x="50436" y="2384905"/>
            <a:ext cx="2004487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pumpkin</a:t>
            </a:r>
          </a:p>
          <a:p>
            <a:pPr algn="ctr"/>
            <a:r>
              <a:rPr lang="en-GB" b="1" dirty="0">
                <a:latin typeface="Comic Sans MS" panose="030F0702030302020204" pitchFamily="66" charset="0"/>
              </a:rPr>
              <a:t>Jack-o’-lantern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7923BD7-A424-4083-91C9-4E29C00AD60B}"/>
              </a:ext>
            </a:extLst>
          </p:cNvPr>
          <p:cNvSpPr txBox="1"/>
          <p:nvPr/>
        </p:nvSpPr>
        <p:spPr>
          <a:xfrm>
            <a:off x="2204380" y="2367999"/>
            <a:ext cx="1108802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pirate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2A8250E-63F7-4CFB-A13A-6456D21649CC}"/>
              </a:ext>
            </a:extLst>
          </p:cNvPr>
          <p:cNvSpPr txBox="1"/>
          <p:nvPr/>
        </p:nvSpPr>
        <p:spPr>
          <a:xfrm>
            <a:off x="50436" y="4821833"/>
            <a:ext cx="1034308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witch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35B8A2B-AF74-4CB3-BCD7-0EF0598AEB27}"/>
              </a:ext>
            </a:extLst>
          </p:cNvPr>
          <p:cNvSpPr txBox="1"/>
          <p:nvPr/>
        </p:nvSpPr>
        <p:spPr>
          <a:xfrm>
            <a:off x="3469543" y="2380165"/>
            <a:ext cx="1296847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vampire</a:t>
            </a:r>
            <a:endParaRPr lang="ru-RU" b="1" dirty="0">
              <a:latin typeface="Comic Sans MS" panose="030F0702030302020204" pitchFamily="66" charset="0"/>
            </a:endParaRP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0BB62E6C-9AD8-4515-8BF1-B6DAE4832A10}"/>
              </a:ext>
            </a:extLst>
          </p:cNvPr>
          <p:cNvCxnSpPr>
            <a:cxnSpLocks/>
          </p:cNvCxnSpPr>
          <p:nvPr/>
        </p:nvCxnSpPr>
        <p:spPr>
          <a:xfrm flipH="1" flipV="1">
            <a:off x="3395436" y="2389388"/>
            <a:ext cx="17100" cy="53201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47DE8F1-FE25-4327-B65C-62A67175B992}"/>
              </a:ext>
            </a:extLst>
          </p:cNvPr>
          <p:cNvSpPr txBox="1"/>
          <p:nvPr/>
        </p:nvSpPr>
        <p:spPr>
          <a:xfrm>
            <a:off x="1861483" y="4099902"/>
            <a:ext cx="1369425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c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b="1" dirty="0">
                <a:latin typeface="Comic Sans MS" panose="030F0702030302020204" pitchFamily="66" charset="0"/>
              </a:rPr>
              <a:t>uldron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E062F3D-1345-4D75-A7C1-2FBF36500CD9}"/>
              </a:ext>
            </a:extLst>
          </p:cNvPr>
          <p:cNvSpPr txBox="1"/>
          <p:nvPr/>
        </p:nvSpPr>
        <p:spPr>
          <a:xfrm>
            <a:off x="4791233" y="2380165"/>
            <a:ext cx="1361178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skeleton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109">
            <a:extLst>
              <a:ext uri="{FF2B5EF4-FFF2-40B4-BE49-F238E27FC236}">
                <a16:creationId xmlns:a16="http://schemas.microsoft.com/office/drawing/2014/main" id="{6B2F58CB-C060-4B4D-9B8E-FF15F5FDD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90" y="1124170"/>
            <a:ext cx="1134363" cy="124382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2">
            <a:extLst>
              <a:ext uri="{FF2B5EF4-FFF2-40B4-BE49-F238E27FC236}">
                <a16:creationId xmlns:a16="http://schemas.microsoft.com/office/drawing/2014/main" id="{946C5816-AC21-4EBA-9FCD-86247295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44"/>
          <a:stretch>
            <a:fillRect/>
          </a:stretch>
        </p:blipFill>
        <p:spPr bwMode="auto">
          <a:xfrm>
            <a:off x="6052450" y="1124170"/>
            <a:ext cx="1185608" cy="12919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ole tekstowe 26">
            <a:extLst>
              <a:ext uri="{FF2B5EF4-FFF2-40B4-BE49-F238E27FC236}">
                <a16:creationId xmlns:a16="http://schemas.microsoft.com/office/drawing/2014/main" id="{F277CAD6-6707-439B-AE7A-94B2A45D28D6}"/>
              </a:ext>
            </a:extLst>
          </p:cNvPr>
          <p:cNvSpPr txBox="1"/>
          <p:nvPr/>
        </p:nvSpPr>
        <p:spPr>
          <a:xfrm>
            <a:off x="6268855" y="2354630"/>
            <a:ext cx="952722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devil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32" name="Picture 109">
            <a:extLst>
              <a:ext uri="{FF2B5EF4-FFF2-40B4-BE49-F238E27FC236}">
                <a16:creationId xmlns:a16="http://schemas.microsoft.com/office/drawing/2014/main" id="{B87FD2F1-135D-4167-94C0-8BBDD24E1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r="2730"/>
          <a:stretch>
            <a:fillRect/>
          </a:stretch>
        </p:blipFill>
        <p:spPr bwMode="auto">
          <a:xfrm>
            <a:off x="7318485" y="1076033"/>
            <a:ext cx="1115905" cy="12919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pole tekstowe 32">
            <a:extLst>
              <a:ext uri="{FF2B5EF4-FFF2-40B4-BE49-F238E27FC236}">
                <a16:creationId xmlns:a16="http://schemas.microsoft.com/office/drawing/2014/main" id="{A6FC9C36-E735-43D4-82C8-D73011C344ED}"/>
              </a:ext>
            </a:extLst>
          </p:cNvPr>
          <p:cNvSpPr txBox="1"/>
          <p:nvPr/>
        </p:nvSpPr>
        <p:spPr>
          <a:xfrm>
            <a:off x="7238058" y="2346609"/>
            <a:ext cx="1428451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werewolf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0A929F4B-8394-473F-B1D7-33B5E396328F}"/>
              </a:ext>
            </a:extLst>
          </p:cNvPr>
          <p:cNvSpPr txBox="1"/>
          <p:nvPr/>
        </p:nvSpPr>
        <p:spPr>
          <a:xfrm>
            <a:off x="8721455" y="2333826"/>
            <a:ext cx="1201175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zombie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36" name="Picture 109" descr="Momia">
            <a:extLst>
              <a:ext uri="{FF2B5EF4-FFF2-40B4-BE49-F238E27FC236}">
                <a16:creationId xmlns:a16="http://schemas.microsoft.com/office/drawing/2014/main" id="{A6ADDB51-B9B5-460E-AF59-4422C0293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446" y="1021153"/>
            <a:ext cx="1029924" cy="135901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09">
            <a:extLst>
              <a:ext uri="{FF2B5EF4-FFF2-40B4-BE49-F238E27FC236}">
                <a16:creationId xmlns:a16="http://schemas.microsoft.com/office/drawing/2014/main" id="{8E2515BF-5DF9-4951-8370-0BE45010B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9" y="3020392"/>
            <a:ext cx="1223932" cy="179242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pole tekstowe 37">
            <a:extLst>
              <a:ext uri="{FF2B5EF4-FFF2-40B4-BE49-F238E27FC236}">
                <a16:creationId xmlns:a16="http://schemas.microsoft.com/office/drawing/2014/main" id="{BD24CCB4-7B9A-4B20-B8AE-6C44FDCA3642}"/>
              </a:ext>
            </a:extLst>
          </p:cNvPr>
          <p:cNvSpPr txBox="1"/>
          <p:nvPr/>
        </p:nvSpPr>
        <p:spPr>
          <a:xfrm>
            <a:off x="1244942" y="4821833"/>
            <a:ext cx="1113751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broom</a:t>
            </a:r>
            <a:endParaRPr lang="ru-RU" b="1" dirty="0">
              <a:latin typeface="Comic Sans MS" panose="030F0702030302020204" pitchFamily="66" charset="0"/>
            </a:endParaRPr>
          </a:p>
        </p:txBody>
      </p:sp>
      <p:cxnSp>
        <p:nvCxnSpPr>
          <p:cNvPr id="40" name="Łącznik: zakrzywiony 39">
            <a:extLst>
              <a:ext uri="{FF2B5EF4-FFF2-40B4-BE49-F238E27FC236}">
                <a16:creationId xmlns:a16="http://schemas.microsoft.com/office/drawing/2014/main" id="{0BA19E2D-3AEC-454D-8004-24FEA13C970B}"/>
              </a:ext>
            </a:extLst>
          </p:cNvPr>
          <p:cNvCxnSpPr>
            <a:cxnSpLocks/>
          </p:cNvCxnSpPr>
          <p:nvPr/>
        </p:nvCxnSpPr>
        <p:spPr>
          <a:xfrm rot="16200000" flipV="1">
            <a:off x="1582782" y="4539765"/>
            <a:ext cx="275233" cy="321389"/>
          </a:xfrm>
          <a:prstGeom prst="curvedConnector2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: zakrzywiony 40">
            <a:extLst>
              <a:ext uri="{FF2B5EF4-FFF2-40B4-BE49-F238E27FC236}">
                <a16:creationId xmlns:a16="http://schemas.microsoft.com/office/drawing/2014/main" id="{213F50E6-F292-482D-AA4D-2730DC0FCB2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-48729" y="4231115"/>
            <a:ext cx="896210" cy="267186"/>
          </a:xfrm>
          <a:prstGeom prst="curvedConnector2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1EBE0A6E-D602-4C10-B0B3-128BA87B6A79}"/>
              </a:ext>
            </a:extLst>
          </p:cNvPr>
          <p:cNvSpPr txBox="1"/>
          <p:nvPr/>
        </p:nvSpPr>
        <p:spPr>
          <a:xfrm>
            <a:off x="10080565" y="2306319"/>
            <a:ext cx="1234165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mummy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D4851BCA-DE04-4608-BEB9-A84AC9CFCFC6}"/>
              </a:ext>
            </a:extLst>
          </p:cNvPr>
          <p:cNvSpPr txBox="1"/>
          <p:nvPr/>
        </p:nvSpPr>
        <p:spPr>
          <a:xfrm>
            <a:off x="2841089" y="2921402"/>
            <a:ext cx="1688658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ghost//</a:t>
            </a:r>
          </a:p>
          <a:p>
            <a:pPr algn="ctr"/>
            <a:r>
              <a:rPr lang="en-GB" b="1" dirty="0">
                <a:latin typeface="Comic Sans MS" panose="030F0702030302020204" pitchFamily="66" charset="0"/>
              </a:rPr>
              <a:t>an apparition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7" name="1 Imagen">
            <a:extLst>
              <a:ext uri="{FF2B5EF4-FFF2-40B4-BE49-F238E27FC236}">
                <a16:creationId xmlns:a16="http://schemas.microsoft.com/office/drawing/2014/main" id="{15445231-4935-49C6-B152-F03A787E7D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27" l="0" r="100000">
                        <a14:foregroundMark x1="72625" y1="34752" x2="76375" y2="36288"/>
                        <a14:foregroundMark x1="73750" y1="37707" x2="71000" y2="42553"/>
                        <a14:foregroundMark x1="21750" y1="12411" x2="22375" y2="18203"/>
                        <a14:foregroundMark x1="26125" y1="11939" x2="30625" y2="12175"/>
                        <a14:foregroundMark x1="31875" y1="21986" x2="35500" y2="18203"/>
                        <a14:foregroundMark x1="65750" y1="9811" x2="66125" y2="1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39" y="2837475"/>
            <a:ext cx="1271871" cy="134500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2" name="pole tekstowe 51">
            <a:extLst>
              <a:ext uri="{FF2B5EF4-FFF2-40B4-BE49-F238E27FC236}">
                <a16:creationId xmlns:a16="http://schemas.microsoft.com/office/drawing/2014/main" id="{DE142937-B2A7-41E7-ACF5-BC90FA3D22CD}"/>
              </a:ext>
            </a:extLst>
          </p:cNvPr>
          <p:cNvSpPr txBox="1"/>
          <p:nvPr/>
        </p:nvSpPr>
        <p:spPr>
          <a:xfrm>
            <a:off x="4972141" y="3547456"/>
            <a:ext cx="82379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bat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51" name="Picture 95" descr="http://4.bp.blogspot.com/-4CFbPyo3eG4/TePsuR1NBYI/AAAAAAAAAr4/XuKLlDKs1Jc/s320/bat.gif">
            <a:extLst>
              <a:ext uri="{FF2B5EF4-FFF2-40B4-BE49-F238E27FC236}">
                <a16:creationId xmlns:a16="http://schemas.microsoft.com/office/drawing/2014/main" id="{CB32E6FD-D78D-4CED-9420-52138FCDB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9734" y="2795182"/>
            <a:ext cx="1167176" cy="83144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3" name="Picture 7">
            <a:extLst>
              <a:ext uri="{FF2B5EF4-FFF2-40B4-BE49-F238E27FC236}">
                <a16:creationId xmlns:a16="http://schemas.microsoft.com/office/drawing/2014/main" id="{93FE2031-5986-44D1-A8FB-2E0ED9A7B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969884" y="900882"/>
            <a:ext cx="1026795" cy="86927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6F6178D7-5B62-41E3-A84D-0AD29CCD950A}"/>
              </a:ext>
            </a:extLst>
          </p:cNvPr>
          <p:cNvCxnSpPr>
            <a:cxnSpLocks/>
          </p:cNvCxnSpPr>
          <p:nvPr/>
        </p:nvCxnSpPr>
        <p:spPr>
          <a:xfrm flipV="1">
            <a:off x="11437620" y="5104"/>
            <a:ext cx="0" cy="11241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Obraz 57">
            <a:extLst>
              <a:ext uri="{FF2B5EF4-FFF2-40B4-BE49-F238E27FC236}">
                <a16:creationId xmlns:a16="http://schemas.microsoft.com/office/drawing/2014/main" id="{64B5F7B3-12B5-4E20-81FE-4F22DF55DE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0955162" y="-117743"/>
            <a:ext cx="964915" cy="964915"/>
          </a:xfrm>
          <a:prstGeom prst="rect">
            <a:avLst/>
          </a:prstGeom>
        </p:spPr>
      </p:pic>
      <p:sp>
        <p:nvSpPr>
          <p:cNvPr id="60" name="pole tekstowe 59">
            <a:extLst>
              <a:ext uri="{FF2B5EF4-FFF2-40B4-BE49-F238E27FC236}">
                <a16:creationId xmlns:a16="http://schemas.microsoft.com/office/drawing/2014/main" id="{6C485D8F-1B23-402F-92DD-CE4E1CC8BE85}"/>
              </a:ext>
            </a:extLst>
          </p:cNvPr>
          <p:cNvSpPr txBox="1"/>
          <p:nvPr/>
        </p:nvSpPr>
        <p:spPr>
          <a:xfrm>
            <a:off x="10955162" y="1746084"/>
            <a:ext cx="1120348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spider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2DA7A400-EE99-412B-A67F-E8972BB448BD}"/>
              </a:ext>
            </a:extLst>
          </p:cNvPr>
          <p:cNvSpPr txBox="1"/>
          <p:nvPr/>
        </p:nvSpPr>
        <p:spPr>
          <a:xfrm>
            <a:off x="10100413" y="69658"/>
            <a:ext cx="869471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web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6FEA1A66-3384-46DE-9113-07E2C5B30552}"/>
              </a:ext>
            </a:extLst>
          </p:cNvPr>
          <p:cNvSpPr txBox="1"/>
          <p:nvPr/>
        </p:nvSpPr>
        <p:spPr>
          <a:xfrm>
            <a:off x="9530300" y="4194002"/>
            <a:ext cx="1102204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coffin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64" name="Picture 2" descr="http://preview.turbosquid.com/Preview/2012/09/08__01_30_43/01.pngeb67d966-cdf8-4079-ab5c-f3ec3ae7128cLarge.jpg">
            <a:extLst>
              <a:ext uri="{FF2B5EF4-FFF2-40B4-BE49-F238E27FC236}">
                <a16:creationId xmlns:a16="http://schemas.microsoft.com/office/drawing/2014/main" id="{4A694266-3EC7-4C8F-BDFA-9D0F62F1A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167" b="90167" l="22667" r="7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63" t="3479" r="22804" b="10916"/>
          <a:stretch/>
        </p:blipFill>
        <p:spPr bwMode="auto">
          <a:xfrm>
            <a:off x="8535718" y="2648390"/>
            <a:ext cx="937244" cy="1498738"/>
          </a:xfrm>
          <a:prstGeom prst="rect">
            <a:avLst/>
          </a:prstGeom>
          <a:noFill/>
          <a:effectLst>
            <a:outerShdw blurRad="76200" dist="393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pole tekstowe 64">
            <a:extLst>
              <a:ext uri="{FF2B5EF4-FFF2-40B4-BE49-F238E27FC236}">
                <a16:creationId xmlns:a16="http://schemas.microsoft.com/office/drawing/2014/main" id="{4EB91CB1-C2DA-4F2B-98F4-8E3AFFCF437B}"/>
              </a:ext>
            </a:extLst>
          </p:cNvPr>
          <p:cNvSpPr txBox="1"/>
          <p:nvPr/>
        </p:nvSpPr>
        <p:spPr>
          <a:xfrm>
            <a:off x="8426089" y="4194002"/>
            <a:ext cx="1054287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grave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alloween Haunted House Png 12">
            <a:extLst>
              <a:ext uri="{FF2B5EF4-FFF2-40B4-BE49-F238E27FC236}">
                <a16:creationId xmlns:a16="http://schemas.microsoft.com/office/drawing/2014/main" id="{3AD22EDB-91A1-4D9A-A08E-36BC28E3B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06" y="4003514"/>
            <a:ext cx="2250253" cy="223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pole tekstowe 66">
            <a:extLst>
              <a:ext uri="{FF2B5EF4-FFF2-40B4-BE49-F238E27FC236}">
                <a16:creationId xmlns:a16="http://schemas.microsoft.com/office/drawing/2014/main" id="{F130E024-5209-4440-8350-8331FE02D5F8}"/>
              </a:ext>
            </a:extLst>
          </p:cNvPr>
          <p:cNvSpPr txBox="1"/>
          <p:nvPr/>
        </p:nvSpPr>
        <p:spPr>
          <a:xfrm>
            <a:off x="4187634" y="6292967"/>
            <a:ext cx="2044472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haunted house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Cemetery Black And White 1000*313 transprent Png Free Download - Black And  White , Text, Silhouette. - CleanPNG / KissPNG">
            <a:extLst>
              <a:ext uri="{FF2B5EF4-FFF2-40B4-BE49-F238E27FC236}">
                <a16:creationId xmlns:a16="http://schemas.microsoft.com/office/drawing/2014/main" id="{B9AC442D-CCB0-49A7-85B6-F7F150E4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78" y="5144230"/>
            <a:ext cx="3302502" cy="110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pole tekstowe 69">
            <a:extLst>
              <a:ext uri="{FF2B5EF4-FFF2-40B4-BE49-F238E27FC236}">
                <a16:creationId xmlns:a16="http://schemas.microsoft.com/office/drawing/2014/main" id="{FC0D0AE9-954B-464A-945E-EEC3FFE6F240}"/>
              </a:ext>
            </a:extLst>
          </p:cNvPr>
          <p:cNvSpPr txBox="1"/>
          <p:nvPr/>
        </p:nvSpPr>
        <p:spPr>
          <a:xfrm>
            <a:off x="7164928" y="6251499"/>
            <a:ext cx="1475837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cemetery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1034" name="Picture 10" descr="Scarecrow Pumpkin Clip art - Scarecrows Cliparts png download - 533*694 -  Free Transparent Scarecrow png Download. - Clip Art Library">
            <a:extLst>
              <a:ext uri="{FF2B5EF4-FFF2-40B4-BE49-F238E27FC236}">
                <a16:creationId xmlns:a16="http://schemas.microsoft.com/office/drawing/2014/main" id="{1AAA9F25-13D4-427D-A0DF-FD4BBE69B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22" y="2850227"/>
            <a:ext cx="1553999" cy="20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pole tekstowe 79">
            <a:extLst>
              <a:ext uri="{FF2B5EF4-FFF2-40B4-BE49-F238E27FC236}">
                <a16:creationId xmlns:a16="http://schemas.microsoft.com/office/drawing/2014/main" id="{18E8DA6A-2411-4A56-8EA4-C36A962E5A85}"/>
              </a:ext>
            </a:extLst>
          </p:cNvPr>
          <p:cNvSpPr txBox="1"/>
          <p:nvPr/>
        </p:nvSpPr>
        <p:spPr>
          <a:xfrm>
            <a:off x="6822689" y="4204959"/>
            <a:ext cx="1551002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scarecrow</a:t>
            </a:r>
            <a:endParaRPr lang="ru-RU" b="1" dirty="0">
              <a:latin typeface="Comic Sans MS" panose="030F0702030302020204" pitchFamily="66" charset="0"/>
            </a:endParaRPr>
          </a:p>
        </p:txBody>
      </p:sp>
      <p:cxnSp>
        <p:nvCxnSpPr>
          <p:cNvPr id="81" name="Łącznik: zakrzywiony 80">
            <a:extLst>
              <a:ext uri="{FF2B5EF4-FFF2-40B4-BE49-F238E27FC236}">
                <a16:creationId xmlns:a16="http://schemas.microsoft.com/office/drawing/2014/main" id="{73B04F0C-9618-47F0-B1BC-A804F4BEC95C}"/>
              </a:ext>
            </a:extLst>
          </p:cNvPr>
          <p:cNvCxnSpPr>
            <a:cxnSpLocks/>
          </p:cNvCxnSpPr>
          <p:nvPr/>
        </p:nvCxnSpPr>
        <p:spPr>
          <a:xfrm rot="10800000">
            <a:off x="7129903" y="3788772"/>
            <a:ext cx="448275" cy="41618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Coffin Clipart transparent PNG - StickPNG">
            <a:extLst>
              <a:ext uri="{FF2B5EF4-FFF2-40B4-BE49-F238E27FC236}">
                <a16:creationId xmlns:a16="http://schemas.microsoft.com/office/drawing/2014/main" id="{5587908B-C210-416F-A565-4C0DF0FC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072" y="3126168"/>
            <a:ext cx="1634937" cy="114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lack Cat 2 PNG - Photo #449 - Free PNG Download image - png archive">
            <a:extLst>
              <a:ext uri="{FF2B5EF4-FFF2-40B4-BE49-F238E27FC236}">
                <a16:creationId xmlns:a16="http://schemas.microsoft.com/office/drawing/2014/main" id="{55833CE2-721C-43B1-ABB9-7BA0A433C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009" y="2787745"/>
            <a:ext cx="774572" cy="10359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row illustration, Common raven Bird, Haunted Raven, happy Halloween,  songbird png | PNGEgg">
            <a:extLst>
              <a:ext uri="{FF2B5EF4-FFF2-40B4-BE49-F238E27FC236}">
                <a16:creationId xmlns:a16="http://schemas.microsoft.com/office/drawing/2014/main" id="{F283EB07-E9A3-43AC-A079-EA468D8DA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005" b="92892" l="8778" r="93000">
                        <a14:foregroundMark x1="8778" y1="80270" x2="8778" y2="80270"/>
                        <a14:foregroundMark x1="67333" y1="90809" x2="67333" y2="90809"/>
                        <a14:foregroundMark x1="93222" y1="42525" x2="93222" y2="42525"/>
                        <a14:foregroundMark x1="78778" y1="6127" x2="78778" y2="6127"/>
                        <a14:foregroundMark x1="83556" y1="92034" x2="83556" y2="92034"/>
                        <a14:foregroundMark x1="71889" y1="92892" x2="71889" y2="92892"/>
                        <a14:backgroundMark x1="76222" y1="2941" x2="76222" y2="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825" y="5267491"/>
            <a:ext cx="1082448" cy="98135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pole tekstowe 87">
            <a:extLst>
              <a:ext uri="{FF2B5EF4-FFF2-40B4-BE49-F238E27FC236}">
                <a16:creationId xmlns:a16="http://schemas.microsoft.com/office/drawing/2014/main" id="{7379A764-DE3B-438D-8F5F-1FC9ADAB0AD5}"/>
              </a:ext>
            </a:extLst>
          </p:cNvPr>
          <p:cNvSpPr txBox="1"/>
          <p:nvPr/>
        </p:nvSpPr>
        <p:spPr>
          <a:xfrm>
            <a:off x="9767807" y="6285790"/>
            <a:ext cx="1052623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raven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1044" name="Picture 20" descr="Food Poisoning png images | PNGEgg">
            <a:extLst>
              <a:ext uri="{FF2B5EF4-FFF2-40B4-BE49-F238E27FC236}">
                <a16:creationId xmlns:a16="http://schemas.microsoft.com/office/drawing/2014/main" id="{84E96A09-8B2A-4737-B245-8CFA47F34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141" b="98075" l="10000" r="90000">
                        <a14:foregroundMark x1="51778" y1="11297" x2="46333" y2="3141"/>
                        <a14:foregroundMark x1="42889" y1="98075" x2="49333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21" y="5105686"/>
            <a:ext cx="538120" cy="118004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pole tekstowe 90">
            <a:extLst>
              <a:ext uri="{FF2B5EF4-FFF2-40B4-BE49-F238E27FC236}">
                <a16:creationId xmlns:a16="http://schemas.microsoft.com/office/drawing/2014/main" id="{37F76C12-43C3-4C5C-9B47-824BFA20A6F1}"/>
              </a:ext>
            </a:extLst>
          </p:cNvPr>
          <p:cNvSpPr txBox="1"/>
          <p:nvPr/>
        </p:nvSpPr>
        <p:spPr>
          <a:xfrm>
            <a:off x="10912932" y="6285726"/>
            <a:ext cx="1107152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poison</a:t>
            </a:r>
            <a:endParaRPr lang="ru-RU" b="1" dirty="0">
              <a:latin typeface="Comic Sans MS" panose="030F0702030302020204" pitchFamily="66" charset="0"/>
            </a:endParaRPr>
          </a:p>
        </p:txBody>
      </p:sp>
      <p:grpSp>
        <p:nvGrpSpPr>
          <p:cNvPr id="90" name="Grupa 89">
            <a:extLst>
              <a:ext uri="{FF2B5EF4-FFF2-40B4-BE49-F238E27FC236}">
                <a16:creationId xmlns:a16="http://schemas.microsoft.com/office/drawing/2014/main" id="{10053E22-0C7F-4A55-93B9-0EA68D727DD2}"/>
              </a:ext>
            </a:extLst>
          </p:cNvPr>
          <p:cNvGrpSpPr/>
          <p:nvPr/>
        </p:nvGrpSpPr>
        <p:grpSpPr>
          <a:xfrm>
            <a:off x="2710726" y="15570"/>
            <a:ext cx="6798762" cy="1051183"/>
            <a:chOff x="-1044041" y="-211820"/>
            <a:chExt cx="13223017" cy="2044461"/>
          </a:xfrm>
        </p:grpSpPr>
        <p:pic>
          <p:nvPicPr>
            <p:cNvPr id="78" name="Obraz 77">
              <a:extLst>
                <a:ext uri="{FF2B5EF4-FFF2-40B4-BE49-F238E27FC236}">
                  <a16:creationId xmlns:a16="http://schemas.microsoft.com/office/drawing/2014/main" id="{4246F81C-75B5-4BA3-A598-6D6A87384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10800000">
              <a:off x="2132058" y="-180213"/>
              <a:ext cx="1487835" cy="1988457"/>
            </a:xfrm>
            <a:custGeom>
              <a:avLst/>
              <a:gdLst>
                <a:gd name="connsiteX0" fmla="*/ 994841 w 2841843"/>
                <a:gd name="connsiteY0" fmla="*/ 3470277 h 3798060"/>
                <a:gd name="connsiteX1" fmla="*/ 1000530 w 2841843"/>
                <a:gd name="connsiteY1" fmla="*/ 3440883 h 3798060"/>
                <a:gd name="connsiteX2" fmla="*/ 1000732 w 2841843"/>
                <a:gd name="connsiteY2" fmla="*/ 3454631 h 3798060"/>
                <a:gd name="connsiteX3" fmla="*/ 1000613 w 2841843"/>
                <a:gd name="connsiteY3" fmla="*/ 3454961 h 3798060"/>
                <a:gd name="connsiteX4" fmla="*/ 998734 w 2841843"/>
                <a:gd name="connsiteY4" fmla="*/ 3464584 h 3798060"/>
                <a:gd name="connsiteX5" fmla="*/ 976763 w 2841843"/>
                <a:gd name="connsiteY5" fmla="*/ 3563677 h 3798060"/>
                <a:gd name="connsiteX6" fmla="*/ 980898 w 2841843"/>
                <a:gd name="connsiteY6" fmla="*/ 3529544 h 3798060"/>
                <a:gd name="connsiteX7" fmla="*/ 976352 w 2841843"/>
                <a:gd name="connsiteY7" fmla="*/ 3492015 h 3798060"/>
                <a:gd name="connsiteX8" fmla="*/ 990642 w 2841843"/>
                <a:gd name="connsiteY8" fmla="*/ 3476415 h 3798060"/>
                <a:gd name="connsiteX9" fmla="*/ 994841 w 2841843"/>
                <a:gd name="connsiteY9" fmla="*/ 3470277 h 3798060"/>
                <a:gd name="connsiteX10" fmla="*/ 931399 w 2841843"/>
                <a:gd name="connsiteY10" fmla="*/ 3798060 h 3798060"/>
                <a:gd name="connsiteX11" fmla="*/ 919688 w 2841843"/>
                <a:gd name="connsiteY11" fmla="*/ 3798060 h 3798060"/>
                <a:gd name="connsiteX12" fmla="*/ 921093 w 2841843"/>
                <a:gd name="connsiteY12" fmla="*/ 3692385 h 3798060"/>
                <a:gd name="connsiteX13" fmla="*/ 921203 w 2841843"/>
                <a:gd name="connsiteY13" fmla="*/ 3689085 h 3798060"/>
                <a:gd name="connsiteX14" fmla="*/ 949014 w 2841843"/>
                <a:gd name="connsiteY14" fmla="*/ 3657834 h 3798060"/>
                <a:gd name="connsiteX15" fmla="*/ 967277 w 2841843"/>
                <a:gd name="connsiteY15" fmla="*/ 3612688 h 3798060"/>
                <a:gd name="connsiteX16" fmla="*/ 2841843 w 2841843"/>
                <a:gd name="connsiteY16" fmla="*/ 3798060 h 3798060"/>
                <a:gd name="connsiteX17" fmla="*/ 935030 w 2841843"/>
                <a:gd name="connsiteY17" fmla="*/ 3798060 h 3798060"/>
                <a:gd name="connsiteX18" fmla="*/ 942028 w 2841843"/>
                <a:gd name="connsiteY18" fmla="*/ 3775950 h 3798060"/>
                <a:gd name="connsiteX19" fmla="*/ 973294 w 2841843"/>
                <a:gd name="connsiteY19" fmla="*/ 3726854 h 3798060"/>
                <a:gd name="connsiteX20" fmla="*/ 986913 w 2841843"/>
                <a:gd name="connsiteY20" fmla="*/ 3672384 h 3798060"/>
                <a:gd name="connsiteX21" fmla="*/ 1000530 w 2841843"/>
                <a:gd name="connsiteY21" fmla="*/ 3631530 h 3798060"/>
                <a:gd name="connsiteX22" fmla="*/ 1001929 w 2841843"/>
                <a:gd name="connsiteY22" fmla="*/ 3536248 h 3798060"/>
                <a:gd name="connsiteX23" fmla="*/ 1000732 w 2841843"/>
                <a:gd name="connsiteY23" fmla="*/ 3454631 h 3798060"/>
                <a:gd name="connsiteX24" fmla="*/ 1001130 w 2841843"/>
                <a:gd name="connsiteY24" fmla="*/ 3453526 h 3798060"/>
                <a:gd name="connsiteX25" fmla="*/ 1041383 w 2841843"/>
                <a:gd name="connsiteY25" fmla="*/ 3440883 h 3798060"/>
                <a:gd name="connsiteX26" fmla="*/ 1082236 w 2841843"/>
                <a:gd name="connsiteY26" fmla="*/ 3359176 h 3798060"/>
                <a:gd name="connsiteX27" fmla="*/ 1123089 w 2841843"/>
                <a:gd name="connsiteY27" fmla="*/ 3345559 h 3798060"/>
                <a:gd name="connsiteX28" fmla="*/ 1163942 w 2841843"/>
                <a:gd name="connsiteY28" fmla="*/ 3304706 h 3798060"/>
                <a:gd name="connsiteX29" fmla="*/ 1191178 w 2841843"/>
                <a:gd name="connsiteY29" fmla="*/ 3263852 h 3798060"/>
                <a:gd name="connsiteX30" fmla="*/ 1232031 w 2841843"/>
                <a:gd name="connsiteY30" fmla="*/ 3250235 h 3798060"/>
                <a:gd name="connsiteX31" fmla="*/ 1286502 w 2841843"/>
                <a:gd name="connsiteY31" fmla="*/ 3168529 h 3798060"/>
                <a:gd name="connsiteX32" fmla="*/ 1327355 w 2841843"/>
                <a:gd name="connsiteY32" fmla="*/ 3154911 h 3798060"/>
                <a:gd name="connsiteX33" fmla="*/ 1409061 w 2841843"/>
                <a:gd name="connsiteY33" fmla="*/ 3114058 h 3798060"/>
                <a:gd name="connsiteX34" fmla="*/ 1449914 w 2841843"/>
                <a:gd name="connsiteY34" fmla="*/ 3032352 h 3798060"/>
                <a:gd name="connsiteX35" fmla="*/ 1463532 w 2841843"/>
                <a:gd name="connsiteY35" fmla="*/ 2991499 h 3798060"/>
                <a:gd name="connsiteX36" fmla="*/ 1449914 w 2841843"/>
                <a:gd name="connsiteY36" fmla="*/ 2923410 h 3798060"/>
                <a:gd name="connsiteX37" fmla="*/ 1409061 w 2841843"/>
                <a:gd name="connsiteY37" fmla="*/ 2896175 h 3798060"/>
                <a:gd name="connsiteX38" fmla="*/ 1368208 w 2841843"/>
                <a:gd name="connsiteY38" fmla="*/ 2882557 h 3798060"/>
                <a:gd name="connsiteX39" fmla="*/ 1259266 w 2841843"/>
                <a:gd name="connsiteY39" fmla="*/ 2855322 h 3798060"/>
                <a:gd name="connsiteX40" fmla="*/ 1136707 w 2841843"/>
                <a:gd name="connsiteY40" fmla="*/ 2814469 h 3798060"/>
                <a:gd name="connsiteX41" fmla="*/ 932441 w 2841843"/>
                <a:gd name="connsiteY41" fmla="*/ 2787233 h 3798060"/>
                <a:gd name="connsiteX42" fmla="*/ 864353 w 2841843"/>
                <a:gd name="connsiteY42" fmla="*/ 2719145 h 3798060"/>
                <a:gd name="connsiteX43" fmla="*/ 837117 w 2841843"/>
                <a:gd name="connsiteY43" fmla="*/ 2678292 h 3798060"/>
                <a:gd name="connsiteX44" fmla="*/ 796265 w 2841843"/>
                <a:gd name="connsiteY44" fmla="*/ 2582968 h 3798060"/>
                <a:gd name="connsiteX45" fmla="*/ 782647 w 2841843"/>
                <a:gd name="connsiteY45" fmla="*/ 2514880 h 3798060"/>
                <a:gd name="connsiteX46" fmla="*/ 755412 w 2841843"/>
                <a:gd name="connsiteY46" fmla="*/ 2433174 h 3798060"/>
                <a:gd name="connsiteX47" fmla="*/ 741793 w 2841843"/>
                <a:gd name="connsiteY47" fmla="*/ 2392320 h 3798060"/>
                <a:gd name="connsiteX48" fmla="*/ 687323 w 2841843"/>
                <a:gd name="connsiteY48" fmla="*/ 2310614 h 3798060"/>
                <a:gd name="connsiteX49" fmla="*/ 673705 w 2841843"/>
                <a:gd name="connsiteY49" fmla="*/ 2269762 h 3798060"/>
                <a:gd name="connsiteX50" fmla="*/ 646470 w 2841843"/>
                <a:gd name="connsiteY50" fmla="*/ 2228908 h 3798060"/>
                <a:gd name="connsiteX51" fmla="*/ 619235 w 2841843"/>
                <a:gd name="connsiteY51" fmla="*/ 2147202 h 3798060"/>
                <a:gd name="connsiteX52" fmla="*/ 605617 w 2841843"/>
                <a:gd name="connsiteY52" fmla="*/ 2106349 h 3798060"/>
                <a:gd name="connsiteX53" fmla="*/ 591999 w 2841843"/>
                <a:gd name="connsiteY53" fmla="*/ 1806760 h 3798060"/>
                <a:gd name="connsiteX54" fmla="*/ 578381 w 2841843"/>
                <a:gd name="connsiteY54" fmla="*/ 1765907 h 3798060"/>
                <a:gd name="connsiteX55" fmla="*/ 496675 w 2841843"/>
                <a:gd name="connsiteY55" fmla="*/ 1725053 h 3798060"/>
                <a:gd name="connsiteX56" fmla="*/ 469440 w 2841843"/>
                <a:gd name="connsiteY56" fmla="*/ 1684200 h 3798060"/>
                <a:gd name="connsiteX57" fmla="*/ 428587 w 2841843"/>
                <a:gd name="connsiteY57" fmla="*/ 1670583 h 3798060"/>
                <a:gd name="connsiteX58" fmla="*/ 387734 w 2841843"/>
                <a:gd name="connsiteY58" fmla="*/ 1643347 h 3798060"/>
                <a:gd name="connsiteX59" fmla="*/ 346880 w 2841843"/>
                <a:gd name="connsiteY59" fmla="*/ 1629729 h 3798060"/>
                <a:gd name="connsiteX60" fmla="*/ 306027 w 2841843"/>
                <a:gd name="connsiteY60" fmla="*/ 1602495 h 3798060"/>
                <a:gd name="connsiteX61" fmla="*/ 224322 w 2841843"/>
                <a:gd name="connsiteY61" fmla="*/ 1575259 h 3798060"/>
                <a:gd name="connsiteX62" fmla="*/ 101762 w 2841843"/>
                <a:gd name="connsiteY62" fmla="*/ 1507171 h 3798060"/>
                <a:gd name="connsiteX63" fmla="*/ 44639 w 2841843"/>
                <a:gd name="connsiteY63" fmla="*/ 1509862 h 3798060"/>
                <a:gd name="connsiteX64" fmla="*/ 0 w 2841843"/>
                <a:gd name="connsiteY64" fmla="*/ 1510771 h 3798060"/>
                <a:gd name="connsiteX65" fmla="*/ 0 w 2841843"/>
                <a:gd name="connsiteY65" fmla="*/ 0 h 3798060"/>
                <a:gd name="connsiteX66" fmla="*/ 2841843 w 2841843"/>
                <a:gd name="connsiteY66" fmla="*/ 0 h 37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841843" h="3798060">
                  <a:moveTo>
                    <a:pt x="994841" y="3470277"/>
                  </a:moveTo>
                  <a:lnTo>
                    <a:pt x="1000530" y="3440883"/>
                  </a:lnTo>
                  <a:lnTo>
                    <a:pt x="1000732" y="3454631"/>
                  </a:lnTo>
                  <a:lnTo>
                    <a:pt x="1000613" y="3454961"/>
                  </a:lnTo>
                  <a:cubicBezTo>
                    <a:pt x="1000922" y="3456263"/>
                    <a:pt x="1001792" y="3458662"/>
                    <a:pt x="998734" y="3464584"/>
                  </a:cubicBezTo>
                  <a:close/>
                  <a:moveTo>
                    <a:pt x="976763" y="3563677"/>
                  </a:moveTo>
                  <a:lnTo>
                    <a:pt x="980898" y="3529544"/>
                  </a:lnTo>
                  <a:lnTo>
                    <a:pt x="976352" y="3492015"/>
                  </a:lnTo>
                  <a:lnTo>
                    <a:pt x="990642" y="3476415"/>
                  </a:lnTo>
                  <a:lnTo>
                    <a:pt x="994841" y="3470277"/>
                  </a:lnTo>
                  <a:close/>
                  <a:moveTo>
                    <a:pt x="931399" y="3798060"/>
                  </a:moveTo>
                  <a:lnTo>
                    <a:pt x="919688" y="3798060"/>
                  </a:lnTo>
                  <a:lnTo>
                    <a:pt x="921093" y="3692385"/>
                  </a:lnTo>
                  <a:lnTo>
                    <a:pt x="921203" y="3689085"/>
                  </a:lnTo>
                  <a:lnTo>
                    <a:pt x="949014" y="3657834"/>
                  </a:lnTo>
                  <a:lnTo>
                    <a:pt x="967277" y="3612688"/>
                  </a:lnTo>
                  <a:close/>
                  <a:moveTo>
                    <a:pt x="2841843" y="3798060"/>
                  </a:moveTo>
                  <a:lnTo>
                    <a:pt x="935030" y="3798060"/>
                  </a:lnTo>
                  <a:lnTo>
                    <a:pt x="942028" y="3775950"/>
                  </a:lnTo>
                  <a:cubicBezTo>
                    <a:pt x="946199" y="3765556"/>
                    <a:pt x="951714" y="3759224"/>
                    <a:pt x="973294" y="3726854"/>
                  </a:cubicBezTo>
                  <a:cubicBezTo>
                    <a:pt x="977833" y="3708698"/>
                    <a:pt x="981771" y="3690379"/>
                    <a:pt x="986913" y="3672384"/>
                  </a:cubicBezTo>
                  <a:cubicBezTo>
                    <a:pt x="990856" y="3658581"/>
                    <a:pt x="999688" y="3645860"/>
                    <a:pt x="1000530" y="3631530"/>
                  </a:cubicBezTo>
                  <a:cubicBezTo>
                    <a:pt x="1002395" y="3599811"/>
                    <a:pt x="1002395" y="3568036"/>
                    <a:pt x="1001929" y="3536248"/>
                  </a:cubicBezTo>
                  <a:lnTo>
                    <a:pt x="1000732" y="3454631"/>
                  </a:lnTo>
                  <a:lnTo>
                    <a:pt x="1001130" y="3453526"/>
                  </a:lnTo>
                  <a:cubicBezTo>
                    <a:pt x="1003190" y="3452308"/>
                    <a:pt x="1011559" y="3450824"/>
                    <a:pt x="1041383" y="3440883"/>
                  </a:cubicBezTo>
                  <a:cubicBezTo>
                    <a:pt x="1050355" y="3413970"/>
                    <a:pt x="1058237" y="3378376"/>
                    <a:pt x="1082236" y="3359176"/>
                  </a:cubicBezTo>
                  <a:cubicBezTo>
                    <a:pt x="1093445" y="3350210"/>
                    <a:pt x="1109471" y="3350098"/>
                    <a:pt x="1123089" y="3345559"/>
                  </a:cubicBezTo>
                  <a:cubicBezTo>
                    <a:pt x="1136706" y="3331941"/>
                    <a:pt x="1151613" y="3319501"/>
                    <a:pt x="1163942" y="3304706"/>
                  </a:cubicBezTo>
                  <a:cubicBezTo>
                    <a:pt x="1174419" y="3292132"/>
                    <a:pt x="1178397" y="3274076"/>
                    <a:pt x="1191178" y="3263852"/>
                  </a:cubicBezTo>
                  <a:cubicBezTo>
                    <a:pt x="1202387" y="3254886"/>
                    <a:pt x="1218414" y="3254774"/>
                    <a:pt x="1232031" y="3250235"/>
                  </a:cubicBezTo>
                  <a:cubicBezTo>
                    <a:pt x="1250188" y="3222999"/>
                    <a:pt x="1255448" y="3178879"/>
                    <a:pt x="1286502" y="3168529"/>
                  </a:cubicBezTo>
                  <a:cubicBezTo>
                    <a:pt x="1300119" y="3163989"/>
                    <a:pt x="1314516" y="3161331"/>
                    <a:pt x="1327355" y="3154911"/>
                  </a:cubicBezTo>
                  <a:cubicBezTo>
                    <a:pt x="1432958" y="3102111"/>
                    <a:pt x="1306368" y="3148291"/>
                    <a:pt x="1409061" y="3114058"/>
                  </a:cubicBezTo>
                  <a:cubicBezTo>
                    <a:pt x="1443291" y="3011371"/>
                    <a:pt x="1397117" y="3137945"/>
                    <a:pt x="1449914" y="3032352"/>
                  </a:cubicBezTo>
                  <a:cubicBezTo>
                    <a:pt x="1456333" y="3019514"/>
                    <a:pt x="1458993" y="3005117"/>
                    <a:pt x="1463532" y="2991499"/>
                  </a:cubicBezTo>
                  <a:cubicBezTo>
                    <a:pt x="1458993" y="2968803"/>
                    <a:pt x="1461398" y="2943506"/>
                    <a:pt x="1449914" y="2923410"/>
                  </a:cubicBezTo>
                  <a:cubicBezTo>
                    <a:pt x="1441793" y="2909200"/>
                    <a:pt x="1423699" y="2903494"/>
                    <a:pt x="1409061" y="2896175"/>
                  </a:cubicBezTo>
                  <a:cubicBezTo>
                    <a:pt x="1396222" y="2889756"/>
                    <a:pt x="1382057" y="2886334"/>
                    <a:pt x="1368208" y="2882557"/>
                  </a:cubicBezTo>
                  <a:cubicBezTo>
                    <a:pt x="1332096" y="2872708"/>
                    <a:pt x="1294777" y="2867159"/>
                    <a:pt x="1259266" y="2855322"/>
                  </a:cubicBezTo>
                  <a:cubicBezTo>
                    <a:pt x="1218413" y="2841705"/>
                    <a:pt x="1179185" y="2821548"/>
                    <a:pt x="1136707" y="2814469"/>
                  </a:cubicBezTo>
                  <a:cubicBezTo>
                    <a:pt x="1014455" y="2794094"/>
                    <a:pt x="1082443" y="2803901"/>
                    <a:pt x="932441" y="2787233"/>
                  </a:cubicBezTo>
                  <a:cubicBezTo>
                    <a:pt x="859816" y="2678296"/>
                    <a:pt x="955137" y="2809929"/>
                    <a:pt x="864353" y="2719145"/>
                  </a:cubicBezTo>
                  <a:cubicBezTo>
                    <a:pt x="852780" y="2707572"/>
                    <a:pt x="845238" y="2692502"/>
                    <a:pt x="837117" y="2678292"/>
                  </a:cubicBezTo>
                  <a:cubicBezTo>
                    <a:pt x="819796" y="2647979"/>
                    <a:pt x="804753" y="2616919"/>
                    <a:pt x="796265" y="2582968"/>
                  </a:cubicBezTo>
                  <a:cubicBezTo>
                    <a:pt x="790652" y="2560513"/>
                    <a:pt x="788737" y="2537210"/>
                    <a:pt x="782647" y="2514880"/>
                  </a:cubicBezTo>
                  <a:cubicBezTo>
                    <a:pt x="775093" y="2487183"/>
                    <a:pt x="764490" y="2460409"/>
                    <a:pt x="755412" y="2433174"/>
                  </a:cubicBezTo>
                  <a:cubicBezTo>
                    <a:pt x="750873" y="2419556"/>
                    <a:pt x="749756" y="2404264"/>
                    <a:pt x="741793" y="2392320"/>
                  </a:cubicBezTo>
                  <a:lnTo>
                    <a:pt x="687323" y="2310614"/>
                  </a:lnTo>
                  <a:cubicBezTo>
                    <a:pt x="682784" y="2296996"/>
                    <a:pt x="680125" y="2282600"/>
                    <a:pt x="673705" y="2269762"/>
                  </a:cubicBezTo>
                  <a:cubicBezTo>
                    <a:pt x="666386" y="2255123"/>
                    <a:pt x="653117" y="2243865"/>
                    <a:pt x="646470" y="2228908"/>
                  </a:cubicBezTo>
                  <a:cubicBezTo>
                    <a:pt x="634810" y="2202674"/>
                    <a:pt x="628313" y="2174438"/>
                    <a:pt x="619235" y="2147202"/>
                  </a:cubicBezTo>
                  <a:lnTo>
                    <a:pt x="605617" y="2106349"/>
                  </a:lnTo>
                  <a:cubicBezTo>
                    <a:pt x="601078" y="2006486"/>
                    <a:pt x="599971" y="1906408"/>
                    <a:pt x="591999" y="1806760"/>
                  </a:cubicBezTo>
                  <a:cubicBezTo>
                    <a:pt x="590854" y="1792451"/>
                    <a:pt x="587348" y="1777116"/>
                    <a:pt x="578381" y="1765907"/>
                  </a:cubicBezTo>
                  <a:cubicBezTo>
                    <a:pt x="559183" y="1741908"/>
                    <a:pt x="523588" y="1734024"/>
                    <a:pt x="496675" y="1725053"/>
                  </a:cubicBezTo>
                  <a:cubicBezTo>
                    <a:pt x="487597" y="1711436"/>
                    <a:pt x="482220" y="1694424"/>
                    <a:pt x="469440" y="1684200"/>
                  </a:cubicBezTo>
                  <a:cubicBezTo>
                    <a:pt x="458231" y="1675234"/>
                    <a:pt x="441426" y="1677002"/>
                    <a:pt x="428587" y="1670583"/>
                  </a:cubicBezTo>
                  <a:cubicBezTo>
                    <a:pt x="413949" y="1663264"/>
                    <a:pt x="402372" y="1650666"/>
                    <a:pt x="387734" y="1643347"/>
                  </a:cubicBezTo>
                  <a:cubicBezTo>
                    <a:pt x="374895" y="1636928"/>
                    <a:pt x="359719" y="1636149"/>
                    <a:pt x="346880" y="1629729"/>
                  </a:cubicBezTo>
                  <a:cubicBezTo>
                    <a:pt x="332242" y="1622410"/>
                    <a:pt x="320983" y="1609142"/>
                    <a:pt x="306027" y="1602495"/>
                  </a:cubicBezTo>
                  <a:cubicBezTo>
                    <a:pt x="279793" y="1590835"/>
                    <a:pt x="224322" y="1575259"/>
                    <a:pt x="224322" y="1575259"/>
                  </a:cubicBezTo>
                  <a:cubicBezTo>
                    <a:pt x="130672" y="1512825"/>
                    <a:pt x="173669" y="1531139"/>
                    <a:pt x="101762" y="1507171"/>
                  </a:cubicBezTo>
                  <a:cubicBezTo>
                    <a:pt x="80830" y="1508402"/>
                    <a:pt x="61851" y="1509277"/>
                    <a:pt x="44639" y="1509862"/>
                  </a:cubicBezTo>
                  <a:lnTo>
                    <a:pt x="0" y="1510771"/>
                  </a:lnTo>
                  <a:lnTo>
                    <a:pt x="0" y="0"/>
                  </a:lnTo>
                  <a:lnTo>
                    <a:pt x="2841843" y="0"/>
                  </a:lnTo>
                  <a:close/>
                </a:path>
              </a:pathLst>
            </a:custGeom>
            <a:effectLst>
              <a:glow rad="1016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</p:pic>
        <p:pic>
          <p:nvPicPr>
            <p:cNvPr id="79" name="Obraz 78">
              <a:extLst>
                <a:ext uri="{FF2B5EF4-FFF2-40B4-BE49-F238E27FC236}">
                  <a16:creationId xmlns:a16="http://schemas.microsoft.com/office/drawing/2014/main" id="{F27549C0-5FCA-4093-A84E-3F6BEA4EE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10800000">
              <a:off x="3446594" y="-145740"/>
              <a:ext cx="1273525" cy="1702037"/>
            </a:xfrm>
            <a:custGeom>
              <a:avLst/>
              <a:gdLst>
                <a:gd name="connsiteX0" fmla="*/ 994841 w 2841843"/>
                <a:gd name="connsiteY0" fmla="*/ 3470277 h 3798060"/>
                <a:gd name="connsiteX1" fmla="*/ 1000530 w 2841843"/>
                <a:gd name="connsiteY1" fmla="*/ 3440883 h 3798060"/>
                <a:gd name="connsiteX2" fmla="*/ 1000732 w 2841843"/>
                <a:gd name="connsiteY2" fmla="*/ 3454631 h 3798060"/>
                <a:gd name="connsiteX3" fmla="*/ 1000613 w 2841843"/>
                <a:gd name="connsiteY3" fmla="*/ 3454961 h 3798060"/>
                <a:gd name="connsiteX4" fmla="*/ 998734 w 2841843"/>
                <a:gd name="connsiteY4" fmla="*/ 3464584 h 3798060"/>
                <a:gd name="connsiteX5" fmla="*/ 976763 w 2841843"/>
                <a:gd name="connsiteY5" fmla="*/ 3563677 h 3798060"/>
                <a:gd name="connsiteX6" fmla="*/ 980898 w 2841843"/>
                <a:gd name="connsiteY6" fmla="*/ 3529544 h 3798060"/>
                <a:gd name="connsiteX7" fmla="*/ 976352 w 2841843"/>
                <a:gd name="connsiteY7" fmla="*/ 3492015 h 3798060"/>
                <a:gd name="connsiteX8" fmla="*/ 990642 w 2841843"/>
                <a:gd name="connsiteY8" fmla="*/ 3476415 h 3798060"/>
                <a:gd name="connsiteX9" fmla="*/ 994841 w 2841843"/>
                <a:gd name="connsiteY9" fmla="*/ 3470277 h 3798060"/>
                <a:gd name="connsiteX10" fmla="*/ 931399 w 2841843"/>
                <a:gd name="connsiteY10" fmla="*/ 3798060 h 3798060"/>
                <a:gd name="connsiteX11" fmla="*/ 919688 w 2841843"/>
                <a:gd name="connsiteY11" fmla="*/ 3798060 h 3798060"/>
                <a:gd name="connsiteX12" fmla="*/ 921093 w 2841843"/>
                <a:gd name="connsiteY12" fmla="*/ 3692385 h 3798060"/>
                <a:gd name="connsiteX13" fmla="*/ 921203 w 2841843"/>
                <a:gd name="connsiteY13" fmla="*/ 3689085 h 3798060"/>
                <a:gd name="connsiteX14" fmla="*/ 949014 w 2841843"/>
                <a:gd name="connsiteY14" fmla="*/ 3657834 h 3798060"/>
                <a:gd name="connsiteX15" fmla="*/ 967277 w 2841843"/>
                <a:gd name="connsiteY15" fmla="*/ 3612688 h 3798060"/>
                <a:gd name="connsiteX16" fmla="*/ 2841843 w 2841843"/>
                <a:gd name="connsiteY16" fmla="*/ 3798060 h 3798060"/>
                <a:gd name="connsiteX17" fmla="*/ 935030 w 2841843"/>
                <a:gd name="connsiteY17" fmla="*/ 3798060 h 3798060"/>
                <a:gd name="connsiteX18" fmla="*/ 942028 w 2841843"/>
                <a:gd name="connsiteY18" fmla="*/ 3775950 h 3798060"/>
                <a:gd name="connsiteX19" fmla="*/ 973294 w 2841843"/>
                <a:gd name="connsiteY19" fmla="*/ 3726854 h 3798060"/>
                <a:gd name="connsiteX20" fmla="*/ 986913 w 2841843"/>
                <a:gd name="connsiteY20" fmla="*/ 3672384 h 3798060"/>
                <a:gd name="connsiteX21" fmla="*/ 1000530 w 2841843"/>
                <a:gd name="connsiteY21" fmla="*/ 3631530 h 3798060"/>
                <a:gd name="connsiteX22" fmla="*/ 1001929 w 2841843"/>
                <a:gd name="connsiteY22" fmla="*/ 3536248 h 3798060"/>
                <a:gd name="connsiteX23" fmla="*/ 1000732 w 2841843"/>
                <a:gd name="connsiteY23" fmla="*/ 3454631 h 3798060"/>
                <a:gd name="connsiteX24" fmla="*/ 1001130 w 2841843"/>
                <a:gd name="connsiteY24" fmla="*/ 3453526 h 3798060"/>
                <a:gd name="connsiteX25" fmla="*/ 1041383 w 2841843"/>
                <a:gd name="connsiteY25" fmla="*/ 3440883 h 3798060"/>
                <a:gd name="connsiteX26" fmla="*/ 1082236 w 2841843"/>
                <a:gd name="connsiteY26" fmla="*/ 3359176 h 3798060"/>
                <a:gd name="connsiteX27" fmla="*/ 1123089 w 2841843"/>
                <a:gd name="connsiteY27" fmla="*/ 3345559 h 3798060"/>
                <a:gd name="connsiteX28" fmla="*/ 1163942 w 2841843"/>
                <a:gd name="connsiteY28" fmla="*/ 3304706 h 3798060"/>
                <a:gd name="connsiteX29" fmla="*/ 1191178 w 2841843"/>
                <a:gd name="connsiteY29" fmla="*/ 3263852 h 3798060"/>
                <a:gd name="connsiteX30" fmla="*/ 1232031 w 2841843"/>
                <a:gd name="connsiteY30" fmla="*/ 3250235 h 3798060"/>
                <a:gd name="connsiteX31" fmla="*/ 1286502 w 2841843"/>
                <a:gd name="connsiteY31" fmla="*/ 3168529 h 3798060"/>
                <a:gd name="connsiteX32" fmla="*/ 1327355 w 2841843"/>
                <a:gd name="connsiteY32" fmla="*/ 3154911 h 3798060"/>
                <a:gd name="connsiteX33" fmla="*/ 1409061 w 2841843"/>
                <a:gd name="connsiteY33" fmla="*/ 3114058 h 3798060"/>
                <a:gd name="connsiteX34" fmla="*/ 1449914 w 2841843"/>
                <a:gd name="connsiteY34" fmla="*/ 3032352 h 3798060"/>
                <a:gd name="connsiteX35" fmla="*/ 1463532 w 2841843"/>
                <a:gd name="connsiteY35" fmla="*/ 2991499 h 3798060"/>
                <a:gd name="connsiteX36" fmla="*/ 1449914 w 2841843"/>
                <a:gd name="connsiteY36" fmla="*/ 2923410 h 3798060"/>
                <a:gd name="connsiteX37" fmla="*/ 1409061 w 2841843"/>
                <a:gd name="connsiteY37" fmla="*/ 2896175 h 3798060"/>
                <a:gd name="connsiteX38" fmla="*/ 1368208 w 2841843"/>
                <a:gd name="connsiteY38" fmla="*/ 2882557 h 3798060"/>
                <a:gd name="connsiteX39" fmla="*/ 1259266 w 2841843"/>
                <a:gd name="connsiteY39" fmla="*/ 2855322 h 3798060"/>
                <a:gd name="connsiteX40" fmla="*/ 1136707 w 2841843"/>
                <a:gd name="connsiteY40" fmla="*/ 2814469 h 3798060"/>
                <a:gd name="connsiteX41" fmla="*/ 932441 w 2841843"/>
                <a:gd name="connsiteY41" fmla="*/ 2787233 h 3798060"/>
                <a:gd name="connsiteX42" fmla="*/ 864353 w 2841843"/>
                <a:gd name="connsiteY42" fmla="*/ 2719145 h 3798060"/>
                <a:gd name="connsiteX43" fmla="*/ 837117 w 2841843"/>
                <a:gd name="connsiteY43" fmla="*/ 2678292 h 3798060"/>
                <a:gd name="connsiteX44" fmla="*/ 796265 w 2841843"/>
                <a:gd name="connsiteY44" fmla="*/ 2582968 h 3798060"/>
                <a:gd name="connsiteX45" fmla="*/ 782647 w 2841843"/>
                <a:gd name="connsiteY45" fmla="*/ 2514880 h 3798060"/>
                <a:gd name="connsiteX46" fmla="*/ 755412 w 2841843"/>
                <a:gd name="connsiteY46" fmla="*/ 2433174 h 3798060"/>
                <a:gd name="connsiteX47" fmla="*/ 741793 w 2841843"/>
                <a:gd name="connsiteY47" fmla="*/ 2392320 h 3798060"/>
                <a:gd name="connsiteX48" fmla="*/ 687323 w 2841843"/>
                <a:gd name="connsiteY48" fmla="*/ 2310614 h 3798060"/>
                <a:gd name="connsiteX49" fmla="*/ 673705 w 2841843"/>
                <a:gd name="connsiteY49" fmla="*/ 2269762 h 3798060"/>
                <a:gd name="connsiteX50" fmla="*/ 646470 w 2841843"/>
                <a:gd name="connsiteY50" fmla="*/ 2228908 h 3798060"/>
                <a:gd name="connsiteX51" fmla="*/ 619235 w 2841843"/>
                <a:gd name="connsiteY51" fmla="*/ 2147202 h 3798060"/>
                <a:gd name="connsiteX52" fmla="*/ 605617 w 2841843"/>
                <a:gd name="connsiteY52" fmla="*/ 2106349 h 3798060"/>
                <a:gd name="connsiteX53" fmla="*/ 591999 w 2841843"/>
                <a:gd name="connsiteY53" fmla="*/ 1806760 h 3798060"/>
                <a:gd name="connsiteX54" fmla="*/ 578381 w 2841843"/>
                <a:gd name="connsiteY54" fmla="*/ 1765907 h 3798060"/>
                <a:gd name="connsiteX55" fmla="*/ 496675 w 2841843"/>
                <a:gd name="connsiteY55" fmla="*/ 1725053 h 3798060"/>
                <a:gd name="connsiteX56" fmla="*/ 469440 w 2841843"/>
                <a:gd name="connsiteY56" fmla="*/ 1684200 h 3798060"/>
                <a:gd name="connsiteX57" fmla="*/ 428587 w 2841843"/>
                <a:gd name="connsiteY57" fmla="*/ 1670583 h 3798060"/>
                <a:gd name="connsiteX58" fmla="*/ 387734 w 2841843"/>
                <a:gd name="connsiteY58" fmla="*/ 1643347 h 3798060"/>
                <a:gd name="connsiteX59" fmla="*/ 346880 w 2841843"/>
                <a:gd name="connsiteY59" fmla="*/ 1629729 h 3798060"/>
                <a:gd name="connsiteX60" fmla="*/ 306027 w 2841843"/>
                <a:gd name="connsiteY60" fmla="*/ 1602495 h 3798060"/>
                <a:gd name="connsiteX61" fmla="*/ 224322 w 2841843"/>
                <a:gd name="connsiteY61" fmla="*/ 1575259 h 3798060"/>
                <a:gd name="connsiteX62" fmla="*/ 101762 w 2841843"/>
                <a:gd name="connsiteY62" fmla="*/ 1507171 h 3798060"/>
                <a:gd name="connsiteX63" fmla="*/ 44639 w 2841843"/>
                <a:gd name="connsiteY63" fmla="*/ 1509862 h 3798060"/>
                <a:gd name="connsiteX64" fmla="*/ 0 w 2841843"/>
                <a:gd name="connsiteY64" fmla="*/ 1510771 h 3798060"/>
                <a:gd name="connsiteX65" fmla="*/ 0 w 2841843"/>
                <a:gd name="connsiteY65" fmla="*/ 0 h 3798060"/>
                <a:gd name="connsiteX66" fmla="*/ 2841843 w 2841843"/>
                <a:gd name="connsiteY66" fmla="*/ 0 h 37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841843" h="3798060">
                  <a:moveTo>
                    <a:pt x="994841" y="3470277"/>
                  </a:moveTo>
                  <a:lnTo>
                    <a:pt x="1000530" y="3440883"/>
                  </a:lnTo>
                  <a:lnTo>
                    <a:pt x="1000732" y="3454631"/>
                  </a:lnTo>
                  <a:lnTo>
                    <a:pt x="1000613" y="3454961"/>
                  </a:lnTo>
                  <a:cubicBezTo>
                    <a:pt x="1000922" y="3456263"/>
                    <a:pt x="1001792" y="3458662"/>
                    <a:pt x="998734" y="3464584"/>
                  </a:cubicBezTo>
                  <a:close/>
                  <a:moveTo>
                    <a:pt x="976763" y="3563677"/>
                  </a:moveTo>
                  <a:lnTo>
                    <a:pt x="980898" y="3529544"/>
                  </a:lnTo>
                  <a:lnTo>
                    <a:pt x="976352" y="3492015"/>
                  </a:lnTo>
                  <a:lnTo>
                    <a:pt x="990642" y="3476415"/>
                  </a:lnTo>
                  <a:lnTo>
                    <a:pt x="994841" y="3470277"/>
                  </a:lnTo>
                  <a:close/>
                  <a:moveTo>
                    <a:pt x="931399" y="3798060"/>
                  </a:moveTo>
                  <a:lnTo>
                    <a:pt x="919688" y="3798060"/>
                  </a:lnTo>
                  <a:lnTo>
                    <a:pt x="921093" y="3692385"/>
                  </a:lnTo>
                  <a:lnTo>
                    <a:pt x="921203" y="3689085"/>
                  </a:lnTo>
                  <a:lnTo>
                    <a:pt x="949014" y="3657834"/>
                  </a:lnTo>
                  <a:lnTo>
                    <a:pt x="967277" y="3612688"/>
                  </a:lnTo>
                  <a:close/>
                  <a:moveTo>
                    <a:pt x="2841843" y="3798060"/>
                  </a:moveTo>
                  <a:lnTo>
                    <a:pt x="935030" y="3798060"/>
                  </a:lnTo>
                  <a:lnTo>
                    <a:pt x="942028" y="3775950"/>
                  </a:lnTo>
                  <a:cubicBezTo>
                    <a:pt x="946199" y="3765556"/>
                    <a:pt x="951714" y="3759224"/>
                    <a:pt x="973294" y="3726854"/>
                  </a:cubicBezTo>
                  <a:cubicBezTo>
                    <a:pt x="977833" y="3708698"/>
                    <a:pt x="981771" y="3690379"/>
                    <a:pt x="986913" y="3672384"/>
                  </a:cubicBezTo>
                  <a:cubicBezTo>
                    <a:pt x="990856" y="3658581"/>
                    <a:pt x="999688" y="3645860"/>
                    <a:pt x="1000530" y="3631530"/>
                  </a:cubicBezTo>
                  <a:cubicBezTo>
                    <a:pt x="1002395" y="3599811"/>
                    <a:pt x="1002395" y="3568036"/>
                    <a:pt x="1001929" y="3536248"/>
                  </a:cubicBezTo>
                  <a:lnTo>
                    <a:pt x="1000732" y="3454631"/>
                  </a:lnTo>
                  <a:lnTo>
                    <a:pt x="1001130" y="3453526"/>
                  </a:lnTo>
                  <a:cubicBezTo>
                    <a:pt x="1003190" y="3452308"/>
                    <a:pt x="1011559" y="3450824"/>
                    <a:pt x="1041383" y="3440883"/>
                  </a:cubicBezTo>
                  <a:cubicBezTo>
                    <a:pt x="1050355" y="3413970"/>
                    <a:pt x="1058237" y="3378376"/>
                    <a:pt x="1082236" y="3359176"/>
                  </a:cubicBezTo>
                  <a:cubicBezTo>
                    <a:pt x="1093445" y="3350210"/>
                    <a:pt x="1109471" y="3350098"/>
                    <a:pt x="1123089" y="3345559"/>
                  </a:cubicBezTo>
                  <a:cubicBezTo>
                    <a:pt x="1136706" y="3331941"/>
                    <a:pt x="1151613" y="3319501"/>
                    <a:pt x="1163942" y="3304706"/>
                  </a:cubicBezTo>
                  <a:cubicBezTo>
                    <a:pt x="1174419" y="3292132"/>
                    <a:pt x="1178397" y="3274076"/>
                    <a:pt x="1191178" y="3263852"/>
                  </a:cubicBezTo>
                  <a:cubicBezTo>
                    <a:pt x="1202387" y="3254886"/>
                    <a:pt x="1218414" y="3254774"/>
                    <a:pt x="1232031" y="3250235"/>
                  </a:cubicBezTo>
                  <a:cubicBezTo>
                    <a:pt x="1250188" y="3222999"/>
                    <a:pt x="1255448" y="3178879"/>
                    <a:pt x="1286502" y="3168529"/>
                  </a:cubicBezTo>
                  <a:cubicBezTo>
                    <a:pt x="1300119" y="3163989"/>
                    <a:pt x="1314516" y="3161331"/>
                    <a:pt x="1327355" y="3154911"/>
                  </a:cubicBezTo>
                  <a:cubicBezTo>
                    <a:pt x="1432958" y="3102111"/>
                    <a:pt x="1306368" y="3148291"/>
                    <a:pt x="1409061" y="3114058"/>
                  </a:cubicBezTo>
                  <a:cubicBezTo>
                    <a:pt x="1443291" y="3011371"/>
                    <a:pt x="1397117" y="3137945"/>
                    <a:pt x="1449914" y="3032352"/>
                  </a:cubicBezTo>
                  <a:cubicBezTo>
                    <a:pt x="1456333" y="3019514"/>
                    <a:pt x="1458993" y="3005117"/>
                    <a:pt x="1463532" y="2991499"/>
                  </a:cubicBezTo>
                  <a:cubicBezTo>
                    <a:pt x="1458993" y="2968803"/>
                    <a:pt x="1461398" y="2943506"/>
                    <a:pt x="1449914" y="2923410"/>
                  </a:cubicBezTo>
                  <a:cubicBezTo>
                    <a:pt x="1441793" y="2909200"/>
                    <a:pt x="1423699" y="2903494"/>
                    <a:pt x="1409061" y="2896175"/>
                  </a:cubicBezTo>
                  <a:cubicBezTo>
                    <a:pt x="1396222" y="2889756"/>
                    <a:pt x="1382057" y="2886334"/>
                    <a:pt x="1368208" y="2882557"/>
                  </a:cubicBezTo>
                  <a:cubicBezTo>
                    <a:pt x="1332096" y="2872708"/>
                    <a:pt x="1294777" y="2867159"/>
                    <a:pt x="1259266" y="2855322"/>
                  </a:cubicBezTo>
                  <a:cubicBezTo>
                    <a:pt x="1218413" y="2841705"/>
                    <a:pt x="1179185" y="2821548"/>
                    <a:pt x="1136707" y="2814469"/>
                  </a:cubicBezTo>
                  <a:cubicBezTo>
                    <a:pt x="1014455" y="2794094"/>
                    <a:pt x="1082443" y="2803901"/>
                    <a:pt x="932441" y="2787233"/>
                  </a:cubicBezTo>
                  <a:cubicBezTo>
                    <a:pt x="859816" y="2678296"/>
                    <a:pt x="955137" y="2809929"/>
                    <a:pt x="864353" y="2719145"/>
                  </a:cubicBezTo>
                  <a:cubicBezTo>
                    <a:pt x="852780" y="2707572"/>
                    <a:pt x="845238" y="2692502"/>
                    <a:pt x="837117" y="2678292"/>
                  </a:cubicBezTo>
                  <a:cubicBezTo>
                    <a:pt x="819796" y="2647979"/>
                    <a:pt x="804753" y="2616919"/>
                    <a:pt x="796265" y="2582968"/>
                  </a:cubicBezTo>
                  <a:cubicBezTo>
                    <a:pt x="790652" y="2560513"/>
                    <a:pt x="788737" y="2537210"/>
                    <a:pt x="782647" y="2514880"/>
                  </a:cubicBezTo>
                  <a:cubicBezTo>
                    <a:pt x="775093" y="2487183"/>
                    <a:pt x="764490" y="2460409"/>
                    <a:pt x="755412" y="2433174"/>
                  </a:cubicBezTo>
                  <a:cubicBezTo>
                    <a:pt x="750873" y="2419556"/>
                    <a:pt x="749756" y="2404264"/>
                    <a:pt x="741793" y="2392320"/>
                  </a:cubicBezTo>
                  <a:lnTo>
                    <a:pt x="687323" y="2310614"/>
                  </a:lnTo>
                  <a:cubicBezTo>
                    <a:pt x="682784" y="2296996"/>
                    <a:pt x="680125" y="2282600"/>
                    <a:pt x="673705" y="2269762"/>
                  </a:cubicBezTo>
                  <a:cubicBezTo>
                    <a:pt x="666386" y="2255123"/>
                    <a:pt x="653117" y="2243865"/>
                    <a:pt x="646470" y="2228908"/>
                  </a:cubicBezTo>
                  <a:cubicBezTo>
                    <a:pt x="634810" y="2202674"/>
                    <a:pt x="628313" y="2174438"/>
                    <a:pt x="619235" y="2147202"/>
                  </a:cubicBezTo>
                  <a:lnTo>
                    <a:pt x="605617" y="2106349"/>
                  </a:lnTo>
                  <a:cubicBezTo>
                    <a:pt x="601078" y="2006486"/>
                    <a:pt x="599971" y="1906408"/>
                    <a:pt x="591999" y="1806760"/>
                  </a:cubicBezTo>
                  <a:cubicBezTo>
                    <a:pt x="590854" y="1792451"/>
                    <a:pt x="587348" y="1777116"/>
                    <a:pt x="578381" y="1765907"/>
                  </a:cubicBezTo>
                  <a:cubicBezTo>
                    <a:pt x="559183" y="1741908"/>
                    <a:pt x="523588" y="1734024"/>
                    <a:pt x="496675" y="1725053"/>
                  </a:cubicBezTo>
                  <a:cubicBezTo>
                    <a:pt x="487597" y="1711436"/>
                    <a:pt x="482220" y="1694424"/>
                    <a:pt x="469440" y="1684200"/>
                  </a:cubicBezTo>
                  <a:cubicBezTo>
                    <a:pt x="458231" y="1675234"/>
                    <a:pt x="441426" y="1677002"/>
                    <a:pt x="428587" y="1670583"/>
                  </a:cubicBezTo>
                  <a:cubicBezTo>
                    <a:pt x="413949" y="1663264"/>
                    <a:pt x="402372" y="1650666"/>
                    <a:pt x="387734" y="1643347"/>
                  </a:cubicBezTo>
                  <a:cubicBezTo>
                    <a:pt x="374895" y="1636928"/>
                    <a:pt x="359719" y="1636149"/>
                    <a:pt x="346880" y="1629729"/>
                  </a:cubicBezTo>
                  <a:cubicBezTo>
                    <a:pt x="332242" y="1622410"/>
                    <a:pt x="320983" y="1609142"/>
                    <a:pt x="306027" y="1602495"/>
                  </a:cubicBezTo>
                  <a:cubicBezTo>
                    <a:pt x="279793" y="1590835"/>
                    <a:pt x="224322" y="1575259"/>
                    <a:pt x="224322" y="1575259"/>
                  </a:cubicBezTo>
                  <a:cubicBezTo>
                    <a:pt x="130672" y="1512825"/>
                    <a:pt x="173669" y="1531139"/>
                    <a:pt x="101762" y="1507171"/>
                  </a:cubicBezTo>
                  <a:cubicBezTo>
                    <a:pt x="80830" y="1508402"/>
                    <a:pt x="61851" y="1509277"/>
                    <a:pt x="44639" y="1509862"/>
                  </a:cubicBezTo>
                  <a:lnTo>
                    <a:pt x="0" y="1510771"/>
                  </a:lnTo>
                  <a:lnTo>
                    <a:pt x="0" y="0"/>
                  </a:lnTo>
                  <a:lnTo>
                    <a:pt x="2841843" y="0"/>
                  </a:lnTo>
                  <a:close/>
                </a:path>
              </a:pathLst>
            </a:custGeom>
            <a:effectLst>
              <a:glow rad="1016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</p:pic>
        <p:pic>
          <p:nvPicPr>
            <p:cNvPr id="82" name="Obraz 81">
              <a:extLst>
                <a:ext uri="{FF2B5EF4-FFF2-40B4-BE49-F238E27FC236}">
                  <a16:creationId xmlns:a16="http://schemas.microsoft.com/office/drawing/2014/main" id="{7FB5C460-45A0-40AD-AF0B-69B0410A3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870"/>
            <a:stretch/>
          </p:blipFill>
          <p:spPr>
            <a:xfrm>
              <a:off x="8269953" y="-106330"/>
              <a:ext cx="1167749" cy="1623215"/>
            </a:xfrm>
            <a:prstGeom prst="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</p:pic>
        <p:pic>
          <p:nvPicPr>
            <p:cNvPr id="83" name="Obraz 82">
              <a:extLst>
                <a:ext uri="{FF2B5EF4-FFF2-40B4-BE49-F238E27FC236}">
                  <a16:creationId xmlns:a16="http://schemas.microsoft.com/office/drawing/2014/main" id="{B18A707F-C00C-4F26-AF76-294C830FE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t="3870"/>
            <a:stretch/>
          </p:blipFill>
          <p:spPr>
            <a:xfrm>
              <a:off x="9504126" y="188117"/>
              <a:ext cx="1167749" cy="1623215"/>
            </a:xfrm>
            <a:prstGeom prst="rect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</p:pic>
        <p:pic>
          <p:nvPicPr>
            <p:cNvPr id="84" name="Obraz 83">
              <a:extLst>
                <a:ext uri="{FF2B5EF4-FFF2-40B4-BE49-F238E27FC236}">
                  <a16:creationId xmlns:a16="http://schemas.microsoft.com/office/drawing/2014/main" id="{307C280D-A6CD-41DC-8140-7CE212D43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5268"/>
            <a:stretch/>
          </p:blipFill>
          <p:spPr>
            <a:xfrm rot="5400000">
              <a:off x="6401216" y="-74795"/>
              <a:ext cx="1538514" cy="2020108"/>
            </a:xfrm>
            <a:custGeom>
              <a:avLst/>
              <a:gdLst>
                <a:gd name="connsiteX0" fmla="*/ 60954 w 3242649"/>
                <a:gd name="connsiteY0" fmla="*/ 209132 h 4257675"/>
                <a:gd name="connsiteX1" fmla="*/ 67610 w 3242649"/>
                <a:gd name="connsiteY1" fmla="*/ 246256 h 4257675"/>
                <a:gd name="connsiteX2" fmla="*/ 105710 w 3242649"/>
                <a:gd name="connsiteY2" fmla="*/ 258956 h 4257675"/>
                <a:gd name="connsiteX3" fmla="*/ 124760 w 3242649"/>
                <a:gd name="connsiteY3" fmla="*/ 265306 h 4257675"/>
                <a:gd name="connsiteX4" fmla="*/ 162860 w 3242649"/>
                <a:gd name="connsiteY4" fmla="*/ 239906 h 4257675"/>
                <a:gd name="connsiteX5" fmla="*/ 175560 w 3242649"/>
                <a:gd name="connsiteY5" fmla="*/ 201806 h 4257675"/>
                <a:gd name="connsiteX6" fmla="*/ 181910 w 3242649"/>
                <a:gd name="connsiteY6" fmla="*/ 182756 h 4257675"/>
                <a:gd name="connsiteX7" fmla="*/ 213660 w 3242649"/>
                <a:gd name="connsiteY7" fmla="*/ 112906 h 4257675"/>
                <a:gd name="connsiteX8" fmla="*/ 213660 w 3242649"/>
                <a:gd name="connsiteY8" fmla="*/ 62106 h 4257675"/>
                <a:gd name="connsiteX9" fmla="*/ 181910 w 3242649"/>
                <a:gd name="connsiteY9" fmla="*/ 55756 h 4257675"/>
                <a:gd name="connsiteX10" fmla="*/ 124760 w 3242649"/>
                <a:gd name="connsiteY10" fmla="*/ 55756 h 4257675"/>
                <a:gd name="connsiteX11" fmla="*/ 118410 w 3242649"/>
                <a:gd name="connsiteY11" fmla="*/ 74806 h 4257675"/>
                <a:gd name="connsiteX12" fmla="*/ 80310 w 3242649"/>
                <a:gd name="connsiteY12" fmla="*/ 112906 h 4257675"/>
                <a:gd name="connsiteX13" fmla="*/ 67610 w 3242649"/>
                <a:gd name="connsiteY13" fmla="*/ 151006 h 4257675"/>
                <a:gd name="connsiteX14" fmla="*/ 61260 w 3242649"/>
                <a:gd name="connsiteY14" fmla="*/ 170056 h 4257675"/>
                <a:gd name="connsiteX15" fmla="*/ 60954 w 3242649"/>
                <a:gd name="connsiteY15" fmla="*/ 209132 h 4257675"/>
                <a:gd name="connsiteX16" fmla="*/ 0 w 3242649"/>
                <a:gd name="connsiteY16" fmla="*/ 4257675 h 4257675"/>
                <a:gd name="connsiteX17" fmla="*/ 0 w 3242649"/>
                <a:gd name="connsiteY17" fmla="*/ 0 h 4257675"/>
                <a:gd name="connsiteX18" fmla="*/ 3242649 w 3242649"/>
                <a:gd name="connsiteY18" fmla="*/ 0 h 4257675"/>
                <a:gd name="connsiteX19" fmla="*/ 3242649 w 3242649"/>
                <a:gd name="connsiteY19" fmla="*/ 233243 h 4257675"/>
                <a:gd name="connsiteX20" fmla="*/ 2281531 w 3242649"/>
                <a:gd name="connsiteY20" fmla="*/ 241748 h 4257675"/>
                <a:gd name="connsiteX21" fmla="*/ 2224381 w 3242649"/>
                <a:gd name="connsiteY21" fmla="*/ 260798 h 4257675"/>
                <a:gd name="connsiteX22" fmla="*/ 2195806 w 3242649"/>
                <a:gd name="connsiteY22" fmla="*/ 270323 h 4257675"/>
                <a:gd name="connsiteX23" fmla="*/ 2167231 w 3242649"/>
                <a:gd name="connsiteY23" fmla="*/ 279848 h 4257675"/>
                <a:gd name="connsiteX24" fmla="*/ 1995781 w 3242649"/>
                <a:gd name="connsiteY24" fmla="*/ 270323 h 4257675"/>
                <a:gd name="connsiteX25" fmla="*/ 2014831 w 3242649"/>
                <a:gd name="connsiteY25" fmla="*/ 317948 h 4257675"/>
                <a:gd name="connsiteX26" fmla="*/ 2033881 w 3242649"/>
                <a:gd name="connsiteY26" fmla="*/ 346523 h 4257675"/>
                <a:gd name="connsiteX27" fmla="*/ 2062456 w 3242649"/>
                <a:gd name="connsiteY27" fmla="*/ 413198 h 4257675"/>
                <a:gd name="connsiteX28" fmla="*/ 2138656 w 3242649"/>
                <a:gd name="connsiteY28" fmla="*/ 432248 h 4257675"/>
                <a:gd name="connsiteX29" fmla="*/ 2243431 w 3242649"/>
                <a:gd name="connsiteY29" fmla="*/ 460823 h 4257675"/>
                <a:gd name="connsiteX30" fmla="*/ 2281531 w 3242649"/>
                <a:gd name="connsiteY30" fmla="*/ 470348 h 4257675"/>
                <a:gd name="connsiteX31" fmla="*/ 2310106 w 3242649"/>
                <a:gd name="connsiteY31" fmla="*/ 479873 h 4257675"/>
                <a:gd name="connsiteX32" fmla="*/ 2376781 w 3242649"/>
                <a:gd name="connsiteY32" fmla="*/ 489398 h 4257675"/>
                <a:gd name="connsiteX33" fmla="*/ 2433931 w 3242649"/>
                <a:gd name="connsiteY33" fmla="*/ 508448 h 4257675"/>
                <a:gd name="connsiteX34" fmla="*/ 2576806 w 3242649"/>
                <a:gd name="connsiteY34" fmla="*/ 527498 h 4257675"/>
                <a:gd name="connsiteX35" fmla="*/ 2719681 w 3242649"/>
                <a:gd name="connsiteY35" fmla="*/ 546548 h 4257675"/>
                <a:gd name="connsiteX36" fmla="*/ 3100681 w 3242649"/>
                <a:gd name="connsiteY36" fmla="*/ 537023 h 4257675"/>
                <a:gd name="connsiteX37" fmla="*/ 3186406 w 3242649"/>
                <a:gd name="connsiteY37" fmla="*/ 517973 h 4257675"/>
                <a:gd name="connsiteX38" fmla="*/ 3242649 w 3242649"/>
                <a:gd name="connsiteY38" fmla="*/ 512860 h 4257675"/>
                <a:gd name="connsiteX39" fmla="*/ 3242649 w 3242649"/>
                <a:gd name="connsiteY39" fmla="*/ 1167784 h 4257675"/>
                <a:gd name="connsiteX40" fmla="*/ 3195931 w 3242649"/>
                <a:gd name="connsiteY40" fmla="*/ 1165673 h 4257675"/>
                <a:gd name="connsiteX41" fmla="*/ 3176881 w 3242649"/>
                <a:gd name="connsiteY41" fmla="*/ 1137098 h 4257675"/>
                <a:gd name="connsiteX42" fmla="*/ 3148306 w 3242649"/>
                <a:gd name="connsiteY42" fmla="*/ 1279973 h 4257675"/>
                <a:gd name="connsiteX43" fmla="*/ 3091156 w 3242649"/>
                <a:gd name="connsiteY43" fmla="*/ 1394273 h 4257675"/>
                <a:gd name="connsiteX44" fmla="*/ 3062581 w 3242649"/>
                <a:gd name="connsiteY44" fmla="*/ 1422848 h 4257675"/>
                <a:gd name="connsiteX45" fmla="*/ 3053056 w 3242649"/>
                <a:gd name="connsiteY45" fmla="*/ 1518098 h 4257675"/>
                <a:gd name="connsiteX46" fmla="*/ 3043531 w 3242649"/>
                <a:gd name="connsiteY46" fmla="*/ 1546673 h 4257675"/>
                <a:gd name="connsiteX47" fmla="*/ 3014956 w 3242649"/>
                <a:gd name="connsiteY47" fmla="*/ 1556198 h 4257675"/>
                <a:gd name="connsiteX48" fmla="*/ 3005431 w 3242649"/>
                <a:gd name="connsiteY48" fmla="*/ 1594298 h 4257675"/>
                <a:gd name="connsiteX49" fmla="*/ 2986381 w 3242649"/>
                <a:gd name="connsiteY49" fmla="*/ 1746698 h 4257675"/>
                <a:gd name="connsiteX50" fmla="*/ 2967331 w 3242649"/>
                <a:gd name="connsiteY50" fmla="*/ 1832423 h 4257675"/>
                <a:gd name="connsiteX51" fmla="*/ 2957806 w 3242649"/>
                <a:gd name="connsiteY51" fmla="*/ 1984823 h 4257675"/>
                <a:gd name="connsiteX52" fmla="*/ 2948281 w 3242649"/>
                <a:gd name="connsiteY52" fmla="*/ 2013398 h 4257675"/>
                <a:gd name="connsiteX53" fmla="*/ 2938756 w 3242649"/>
                <a:gd name="connsiteY53" fmla="*/ 2080073 h 4257675"/>
                <a:gd name="connsiteX54" fmla="*/ 2948281 w 3242649"/>
                <a:gd name="connsiteY54" fmla="*/ 2413448 h 4257675"/>
                <a:gd name="connsiteX55" fmla="*/ 2976856 w 3242649"/>
                <a:gd name="connsiteY55" fmla="*/ 2499173 h 4257675"/>
                <a:gd name="connsiteX56" fmla="*/ 2995906 w 3242649"/>
                <a:gd name="connsiteY56" fmla="*/ 2556323 h 4257675"/>
                <a:gd name="connsiteX57" fmla="*/ 3024481 w 3242649"/>
                <a:gd name="connsiteY57" fmla="*/ 2575373 h 4257675"/>
                <a:gd name="connsiteX58" fmla="*/ 3081631 w 3242649"/>
                <a:gd name="connsiteY58" fmla="*/ 2632523 h 4257675"/>
                <a:gd name="connsiteX59" fmla="*/ 3110206 w 3242649"/>
                <a:gd name="connsiteY59" fmla="*/ 2651573 h 4257675"/>
                <a:gd name="connsiteX60" fmla="*/ 3138781 w 3242649"/>
                <a:gd name="connsiteY60" fmla="*/ 2680148 h 4257675"/>
                <a:gd name="connsiteX61" fmla="*/ 3195931 w 3242649"/>
                <a:gd name="connsiteY61" fmla="*/ 2718248 h 4257675"/>
                <a:gd name="connsiteX62" fmla="*/ 3227146 w 3242649"/>
                <a:gd name="connsiteY62" fmla="*/ 2760751 h 4257675"/>
                <a:gd name="connsiteX63" fmla="*/ 3242649 w 3242649"/>
                <a:gd name="connsiteY63" fmla="*/ 2774589 h 4257675"/>
                <a:gd name="connsiteX64" fmla="*/ 3242649 w 3242649"/>
                <a:gd name="connsiteY64" fmla="*/ 4257675 h 425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242649" h="4257675">
                  <a:moveTo>
                    <a:pt x="60954" y="209132"/>
                  </a:moveTo>
                  <a:cubicBezTo>
                    <a:pt x="60852" y="222158"/>
                    <a:pt x="61911" y="234858"/>
                    <a:pt x="67610" y="246256"/>
                  </a:cubicBezTo>
                  <a:cubicBezTo>
                    <a:pt x="73597" y="258230"/>
                    <a:pt x="93010" y="254723"/>
                    <a:pt x="105710" y="258956"/>
                  </a:cubicBezTo>
                  <a:lnTo>
                    <a:pt x="124760" y="265306"/>
                  </a:lnTo>
                  <a:cubicBezTo>
                    <a:pt x="142660" y="259339"/>
                    <a:pt x="152050" y="259365"/>
                    <a:pt x="162860" y="239906"/>
                  </a:cubicBezTo>
                  <a:cubicBezTo>
                    <a:pt x="169361" y="228204"/>
                    <a:pt x="171327" y="214506"/>
                    <a:pt x="175560" y="201806"/>
                  </a:cubicBezTo>
                  <a:cubicBezTo>
                    <a:pt x="177677" y="195456"/>
                    <a:pt x="178197" y="188325"/>
                    <a:pt x="181910" y="182756"/>
                  </a:cubicBezTo>
                  <a:cubicBezTo>
                    <a:pt x="215499" y="132372"/>
                    <a:pt x="202759" y="161959"/>
                    <a:pt x="213660" y="112906"/>
                  </a:cubicBezTo>
                  <a:cubicBezTo>
                    <a:pt x="220523" y="82021"/>
                    <a:pt x="218952" y="71631"/>
                    <a:pt x="213660" y="62106"/>
                  </a:cubicBezTo>
                  <a:cubicBezTo>
                    <a:pt x="208368" y="52581"/>
                    <a:pt x="192381" y="58374"/>
                    <a:pt x="181910" y="55756"/>
                  </a:cubicBezTo>
                  <a:cubicBezTo>
                    <a:pt x="158925" y="50010"/>
                    <a:pt x="153536" y="39312"/>
                    <a:pt x="124760" y="55756"/>
                  </a:cubicBezTo>
                  <a:cubicBezTo>
                    <a:pt x="118948" y="59077"/>
                    <a:pt x="120527" y="68456"/>
                    <a:pt x="118410" y="74806"/>
                  </a:cubicBezTo>
                  <a:cubicBezTo>
                    <a:pt x="105710" y="87506"/>
                    <a:pt x="85990" y="95867"/>
                    <a:pt x="80310" y="112906"/>
                  </a:cubicBezTo>
                  <a:lnTo>
                    <a:pt x="67610" y="151006"/>
                  </a:lnTo>
                  <a:lnTo>
                    <a:pt x="61260" y="170056"/>
                  </a:lnTo>
                  <a:cubicBezTo>
                    <a:pt x="62319" y="182756"/>
                    <a:pt x="61056" y="196107"/>
                    <a:pt x="60954" y="209132"/>
                  </a:cubicBezTo>
                  <a:close/>
                  <a:moveTo>
                    <a:pt x="0" y="4257675"/>
                  </a:moveTo>
                  <a:lnTo>
                    <a:pt x="0" y="0"/>
                  </a:lnTo>
                  <a:lnTo>
                    <a:pt x="3242649" y="0"/>
                  </a:lnTo>
                  <a:lnTo>
                    <a:pt x="3242649" y="233243"/>
                  </a:lnTo>
                  <a:lnTo>
                    <a:pt x="2281531" y="241748"/>
                  </a:lnTo>
                  <a:cubicBezTo>
                    <a:pt x="2261457" y="242254"/>
                    <a:pt x="2243431" y="254448"/>
                    <a:pt x="2224381" y="260798"/>
                  </a:cubicBezTo>
                  <a:lnTo>
                    <a:pt x="2195806" y="270323"/>
                  </a:lnTo>
                  <a:lnTo>
                    <a:pt x="2167231" y="279848"/>
                  </a:lnTo>
                  <a:cubicBezTo>
                    <a:pt x="2062677" y="266779"/>
                    <a:pt x="2021181" y="263973"/>
                    <a:pt x="1995781" y="270323"/>
                  </a:cubicBezTo>
                  <a:cubicBezTo>
                    <a:pt x="1970381" y="276673"/>
                    <a:pt x="2007185" y="302655"/>
                    <a:pt x="2014831" y="317948"/>
                  </a:cubicBezTo>
                  <a:cubicBezTo>
                    <a:pt x="2019951" y="328187"/>
                    <a:pt x="2029372" y="336001"/>
                    <a:pt x="2033881" y="346523"/>
                  </a:cubicBezTo>
                  <a:cubicBezTo>
                    <a:pt x="2040954" y="363026"/>
                    <a:pt x="2040717" y="402328"/>
                    <a:pt x="2062456" y="413198"/>
                  </a:cubicBezTo>
                  <a:cubicBezTo>
                    <a:pt x="2085874" y="424907"/>
                    <a:pt x="2113818" y="423969"/>
                    <a:pt x="2138656" y="432248"/>
                  </a:cubicBezTo>
                  <a:cubicBezTo>
                    <a:pt x="2227864" y="461984"/>
                    <a:pt x="2162652" y="442872"/>
                    <a:pt x="2243431" y="460823"/>
                  </a:cubicBezTo>
                  <a:cubicBezTo>
                    <a:pt x="2256210" y="463663"/>
                    <a:pt x="2268944" y="466752"/>
                    <a:pt x="2281531" y="470348"/>
                  </a:cubicBezTo>
                  <a:cubicBezTo>
                    <a:pt x="2291185" y="473106"/>
                    <a:pt x="2300261" y="477904"/>
                    <a:pt x="2310106" y="479873"/>
                  </a:cubicBezTo>
                  <a:cubicBezTo>
                    <a:pt x="2332121" y="484276"/>
                    <a:pt x="2354556" y="486223"/>
                    <a:pt x="2376781" y="489398"/>
                  </a:cubicBezTo>
                  <a:cubicBezTo>
                    <a:pt x="2395831" y="495748"/>
                    <a:pt x="2414052" y="505608"/>
                    <a:pt x="2433931" y="508448"/>
                  </a:cubicBezTo>
                  <a:cubicBezTo>
                    <a:pt x="2500755" y="517994"/>
                    <a:pt x="2507051" y="519292"/>
                    <a:pt x="2576806" y="527498"/>
                  </a:cubicBezTo>
                  <a:cubicBezTo>
                    <a:pt x="2695715" y="541487"/>
                    <a:pt x="2624774" y="530730"/>
                    <a:pt x="2719681" y="546548"/>
                  </a:cubicBezTo>
                  <a:lnTo>
                    <a:pt x="3100681" y="537023"/>
                  </a:lnTo>
                  <a:cubicBezTo>
                    <a:pt x="3257514" y="530204"/>
                    <a:pt x="3092835" y="531340"/>
                    <a:pt x="3186406" y="517973"/>
                  </a:cubicBezTo>
                  <a:lnTo>
                    <a:pt x="3242649" y="512860"/>
                  </a:lnTo>
                  <a:lnTo>
                    <a:pt x="3242649" y="1167784"/>
                  </a:lnTo>
                  <a:lnTo>
                    <a:pt x="3195931" y="1165673"/>
                  </a:lnTo>
                  <a:cubicBezTo>
                    <a:pt x="3188894" y="1164735"/>
                    <a:pt x="3184818" y="1118048"/>
                    <a:pt x="3176881" y="1137098"/>
                  </a:cubicBezTo>
                  <a:cubicBezTo>
                    <a:pt x="3168944" y="1156148"/>
                    <a:pt x="3178023" y="1121484"/>
                    <a:pt x="3148306" y="1279973"/>
                  </a:cubicBezTo>
                  <a:cubicBezTo>
                    <a:pt x="3141155" y="1318112"/>
                    <a:pt x="3118573" y="1366856"/>
                    <a:pt x="3091156" y="1394273"/>
                  </a:cubicBezTo>
                  <a:lnTo>
                    <a:pt x="3062581" y="1422848"/>
                  </a:lnTo>
                  <a:cubicBezTo>
                    <a:pt x="3059406" y="1454598"/>
                    <a:pt x="3057908" y="1486561"/>
                    <a:pt x="3053056" y="1518098"/>
                  </a:cubicBezTo>
                  <a:cubicBezTo>
                    <a:pt x="3051529" y="1528021"/>
                    <a:pt x="3050631" y="1539573"/>
                    <a:pt x="3043531" y="1546673"/>
                  </a:cubicBezTo>
                  <a:cubicBezTo>
                    <a:pt x="3036431" y="1553773"/>
                    <a:pt x="3024481" y="1553023"/>
                    <a:pt x="3014956" y="1556198"/>
                  </a:cubicBezTo>
                  <a:cubicBezTo>
                    <a:pt x="3011781" y="1568898"/>
                    <a:pt x="3007773" y="1581418"/>
                    <a:pt x="3005431" y="1594298"/>
                  </a:cubicBezTo>
                  <a:cubicBezTo>
                    <a:pt x="2992933" y="1663039"/>
                    <a:pt x="2996986" y="1672463"/>
                    <a:pt x="2986381" y="1746698"/>
                  </a:cubicBezTo>
                  <a:cubicBezTo>
                    <a:pt x="2982350" y="1774913"/>
                    <a:pt x="2974264" y="1804692"/>
                    <a:pt x="2967331" y="1832423"/>
                  </a:cubicBezTo>
                  <a:cubicBezTo>
                    <a:pt x="2964156" y="1883223"/>
                    <a:pt x="2963134" y="1934204"/>
                    <a:pt x="2957806" y="1984823"/>
                  </a:cubicBezTo>
                  <a:cubicBezTo>
                    <a:pt x="2956755" y="1994808"/>
                    <a:pt x="2950250" y="2003553"/>
                    <a:pt x="2948281" y="2013398"/>
                  </a:cubicBezTo>
                  <a:cubicBezTo>
                    <a:pt x="2943878" y="2035413"/>
                    <a:pt x="2941931" y="2057848"/>
                    <a:pt x="2938756" y="2080073"/>
                  </a:cubicBezTo>
                  <a:cubicBezTo>
                    <a:pt x="2941931" y="2191198"/>
                    <a:pt x="2942864" y="2302410"/>
                    <a:pt x="2948281" y="2413448"/>
                  </a:cubicBezTo>
                  <a:cubicBezTo>
                    <a:pt x="2952688" y="2503799"/>
                    <a:pt x="2951242" y="2441542"/>
                    <a:pt x="2976856" y="2499173"/>
                  </a:cubicBezTo>
                  <a:cubicBezTo>
                    <a:pt x="2985011" y="2517523"/>
                    <a:pt x="2979198" y="2545184"/>
                    <a:pt x="2995906" y="2556323"/>
                  </a:cubicBezTo>
                  <a:cubicBezTo>
                    <a:pt x="3005431" y="2562673"/>
                    <a:pt x="3015925" y="2567768"/>
                    <a:pt x="3024481" y="2575373"/>
                  </a:cubicBezTo>
                  <a:cubicBezTo>
                    <a:pt x="3044617" y="2593271"/>
                    <a:pt x="3059215" y="2617579"/>
                    <a:pt x="3081631" y="2632523"/>
                  </a:cubicBezTo>
                  <a:cubicBezTo>
                    <a:pt x="3091156" y="2638873"/>
                    <a:pt x="3101412" y="2644244"/>
                    <a:pt x="3110206" y="2651573"/>
                  </a:cubicBezTo>
                  <a:cubicBezTo>
                    <a:pt x="3120554" y="2660197"/>
                    <a:pt x="3128148" y="2671878"/>
                    <a:pt x="3138781" y="2680148"/>
                  </a:cubicBezTo>
                  <a:cubicBezTo>
                    <a:pt x="3156853" y="2694204"/>
                    <a:pt x="3195931" y="2718248"/>
                    <a:pt x="3195931" y="2718248"/>
                  </a:cubicBezTo>
                  <a:cubicBezTo>
                    <a:pt x="3209979" y="2739321"/>
                    <a:pt x="3214274" y="2748040"/>
                    <a:pt x="3227146" y="2760751"/>
                  </a:cubicBezTo>
                  <a:lnTo>
                    <a:pt x="3242649" y="2774589"/>
                  </a:lnTo>
                  <a:lnTo>
                    <a:pt x="3242649" y="4257675"/>
                  </a:lnTo>
                  <a:close/>
                </a:path>
              </a:pathLst>
            </a:custGeom>
            <a:effectLst>
              <a:glow rad="1016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</p:pic>
        <p:pic>
          <p:nvPicPr>
            <p:cNvPr id="85" name="Obraz 84">
              <a:extLst>
                <a:ext uri="{FF2B5EF4-FFF2-40B4-BE49-F238E27FC236}">
                  <a16:creationId xmlns:a16="http://schemas.microsoft.com/office/drawing/2014/main" id="{7BBA9ABA-090C-4283-AEA6-89C9A71DD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977" t="10871" r="-3709"/>
            <a:stretch/>
          </p:blipFill>
          <p:spPr>
            <a:xfrm rot="313659">
              <a:off x="4654015" y="-60128"/>
              <a:ext cx="1617362" cy="1892769"/>
            </a:xfrm>
            <a:custGeom>
              <a:avLst/>
              <a:gdLst>
                <a:gd name="connsiteX0" fmla="*/ 0 w 3242649"/>
                <a:gd name="connsiteY0" fmla="*/ 0 h 3794810"/>
                <a:gd name="connsiteX1" fmla="*/ 3242649 w 3242649"/>
                <a:gd name="connsiteY1" fmla="*/ 0 h 3794810"/>
                <a:gd name="connsiteX2" fmla="*/ 3242649 w 3242649"/>
                <a:gd name="connsiteY2" fmla="*/ 3794810 h 3794810"/>
                <a:gd name="connsiteX3" fmla="*/ 0 w 3242649"/>
                <a:gd name="connsiteY3" fmla="*/ 3794810 h 3794810"/>
                <a:gd name="connsiteX4" fmla="*/ 0 w 3242649"/>
                <a:gd name="connsiteY4" fmla="*/ 2745763 h 3794810"/>
                <a:gd name="connsiteX5" fmla="*/ 81190 w 3242649"/>
                <a:gd name="connsiteY5" fmla="*/ 2751883 h 3794810"/>
                <a:gd name="connsiteX6" fmla="*/ 191100 w 3242649"/>
                <a:gd name="connsiteY6" fmla="*/ 2753179 h 3794810"/>
                <a:gd name="connsiteX7" fmla="*/ 248250 w 3242649"/>
                <a:gd name="connsiteY7" fmla="*/ 2724604 h 3794810"/>
                <a:gd name="connsiteX8" fmla="*/ 286350 w 3242649"/>
                <a:gd name="connsiteY8" fmla="*/ 2705554 h 3794810"/>
                <a:gd name="connsiteX9" fmla="*/ 314925 w 3242649"/>
                <a:gd name="connsiteY9" fmla="*/ 2686504 h 3794810"/>
                <a:gd name="connsiteX10" fmla="*/ 314925 w 3242649"/>
                <a:gd name="connsiteY10" fmla="*/ 2524579 h 3794810"/>
                <a:gd name="connsiteX11" fmla="*/ 286350 w 3242649"/>
                <a:gd name="connsiteY11" fmla="*/ 2505529 h 3794810"/>
                <a:gd name="connsiteX12" fmla="*/ 257775 w 3242649"/>
                <a:gd name="connsiteY12" fmla="*/ 2496004 h 3794810"/>
                <a:gd name="connsiteX13" fmla="*/ 229200 w 3242649"/>
                <a:gd name="connsiteY13" fmla="*/ 2486479 h 3794810"/>
                <a:gd name="connsiteX14" fmla="*/ 172050 w 3242649"/>
                <a:gd name="connsiteY14" fmla="*/ 2467429 h 3794810"/>
                <a:gd name="connsiteX15" fmla="*/ 95850 w 3242649"/>
                <a:gd name="connsiteY15" fmla="*/ 2448379 h 3794810"/>
                <a:gd name="connsiteX16" fmla="*/ 27368 w 3242649"/>
                <a:gd name="connsiteY16" fmla="*/ 2441181 h 3794810"/>
                <a:gd name="connsiteX17" fmla="*/ 0 w 3242649"/>
                <a:gd name="connsiteY17" fmla="*/ 2436181 h 379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42649" h="3794810">
                  <a:moveTo>
                    <a:pt x="0" y="0"/>
                  </a:moveTo>
                  <a:lnTo>
                    <a:pt x="3242649" y="0"/>
                  </a:lnTo>
                  <a:lnTo>
                    <a:pt x="3242649" y="3794810"/>
                  </a:lnTo>
                  <a:lnTo>
                    <a:pt x="0" y="3794810"/>
                  </a:lnTo>
                  <a:lnTo>
                    <a:pt x="0" y="2745763"/>
                  </a:lnTo>
                  <a:lnTo>
                    <a:pt x="81190" y="2751883"/>
                  </a:lnTo>
                  <a:cubicBezTo>
                    <a:pt x="117827" y="2752315"/>
                    <a:pt x="154588" y="2751592"/>
                    <a:pt x="191100" y="2753179"/>
                  </a:cubicBezTo>
                  <a:cubicBezTo>
                    <a:pt x="243491" y="2735715"/>
                    <a:pt x="196549" y="2754147"/>
                    <a:pt x="248250" y="2724604"/>
                  </a:cubicBezTo>
                  <a:cubicBezTo>
                    <a:pt x="260578" y="2717559"/>
                    <a:pt x="274022" y="2712599"/>
                    <a:pt x="286350" y="2705554"/>
                  </a:cubicBezTo>
                  <a:cubicBezTo>
                    <a:pt x="296289" y="2699874"/>
                    <a:pt x="312149" y="2697610"/>
                    <a:pt x="314925" y="2686504"/>
                  </a:cubicBezTo>
                  <a:cubicBezTo>
                    <a:pt x="339794" y="2587026"/>
                    <a:pt x="335246" y="2585543"/>
                    <a:pt x="314925" y="2524579"/>
                  </a:cubicBezTo>
                  <a:lnTo>
                    <a:pt x="286350" y="2505529"/>
                  </a:lnTo>
                  <a:cubicBezTo>
                    <a:pt x="277996" y="2499960"/>
                    <a:pt x="267300" y="2499179"/>
                    <a:pt x="257775" y="2496004"/>
                  </a:cubicBezTo>
                  <a:lnTo>
                    <a:pt x="229200" y="2486479"/>
                  </a:lnTo>
                  <a:cubicBezTo>
                    <a:pt x="210150" y="2480129"/>
                    <a:pt x="191423" y="2472713"/>
                    <a:pt x="172050" y="2467429"/>
                  </a:cubicBezTo>
                  <a:cubicBezTo>
                    <a:pt x="45615" y="2432947"/>
                    <a:pt x="182553" y="2477280"/>
                    <a:pt x="95850" y="2448379"/>
                  </a:cubicBezTo>
                  <a:cubicBezTo>
                    <a:pt x="69179" y="2445416"/>
                    <a:pt x="47972" y="2443686"/>
                    <a:pt x="27368" y="2441181"/>
                  </a:cubicBezTo>
                  <a:lnTo>
                    <a:pt x="0" y="2436181"/>
                  </a:lnTo>
                  <a:close/>
                </a:path>
              </a:pathLst>
            </a:custGeom>
            <a:effectLst>
              <a:glow rad="101600">
                <a:schemeClr val="accent6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</p:pic>
        <p:pic>
          <p:nvPicPr>
            <p:cNvPr id="86" name="Obraz 85">
              <a:extLst>
                <a:ext uri="{FF2B5EF4-FFF2-40B4-BE49-F238E27FC236}">
                  <a16:creationId xmlns:a16="http://schemas.microsoft.com/office/drawing/2014/main" id="{933A92DF-5025-458E-8E13-3ADCD0D49E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225" b="94607" l="2188" r="96719">
                          <a14:foregroundMark x1="61094" y1="8539" x2="57344" y2="73708"/>
                          <a14:foregroundMark x1="57344" y1="73708" x2="62656" y2="72360"/>
                          <a14:foregroundMark x1="72188" y1="44719" x2="81563" y2="42472"/>
                          <a14:foregroundMark x1="81563" y1="42472" x2="89375" y2="44494"/>
                          <a14:foregroundMark x1="89375" y1="44494" x2="91563" y2="56180"/>
                          <a14:foregroundMark x1="91563" y1="56180" x2="90156" y2="75955"/>
                          <a14:foregroundMark x1="64063" y1="8989" x2="64844" y2="6292"/>
                          <a14:foregroundMark x1="6094" y1="55056" x2="6875" y2="55730"/>
                          <a14:foregroundMark x1="2188" y1="77528" x2="2188" y2="77528"/>
                          <a14:foregroundMark x1="18594" y1="91910" x2="18594" y2="91910"/>
                          <a14:foregroundMark x1="47813" y1="94607" x2="47813" y2="94607"/>
                          <a14:foregroundMark x1="79219" y1="86067" x2="79219" y2="86067"/>
                          <a14:foregroundMark x1="96719" y1="81124" x2="96719" y2="81124"/>
                          <a14:foregroundMark x1="62969" y1="225" x2="62969" y2="225"/>
                        </a14:backgroundRemoval>
                      </a14:imgEffect>
                    </a14:imgLayer>
                  </a14:imgProps>
                </a:ext>
              </a:extLst>
            </a:blip>
            <a:srcRect r="44650"/>
            <a:stretch/>
          </p:blipFill>
          <p:spPr>
            <a:xfrm>
              <a:off x="592496" y="-90399"/>
              <a:ext cx="1336386" cy="1678789"/>
            </a:xfrm>
            <a:custGeom>
              <a:avLst/>
              <a:gdLst>
                <a:gd name="connsiteX0" fmla="*/ 0 w 1582896"/>
                <a:gd name="connsiteY0" fmla="*/ 0 h 1988459"/>
                <a:gd name="connsiteX1" fmla="*/ 1582896 w 1582896"/>
                <a:gd name="connsiteY1" fmla="*/ 0 h 1988459"/>
                <a:gd name="connsiteX2" fmla="*/ 1582896 w 1582896"/>
                <a:gd name="connsiteY2" fmla="*/ 23244 h 1988459"/>
                <a:gd name="connsiteX3" fmla="*/ 1576747 w 1582896"/>
                <a:gd name="connsiteY3" fmla="*/ 22860 h 1988459"/>
                <a:gd name="connsiteX4" fmla="*/ 1531027 w 1582896"/>
                <a:gd name="connsiteY4" fmla="*/ 38100 h 1988459"/>
                <a:gd name="connsiteX5" fmla="*/ 1508167 w 1582896"/>
                <a:gd name="connsiteY5" fmla="*/ 53340 h 1988459"/>
                <a:gd name="connsiteX6" fmla="*/ 1470067 w 1582896"/>
                <a:gd name="connsiteY6" fmla="*/ 68580 h 1988459"/>
                <a:gd name="connsiteX7" fmla="*/ 1477687 w 1582896"/>
                <a:gd name="connsiteY7" fmla="*/ 213360 h 1988459"/>
                <a:gd name="connsiteX8" fmla="*/ 1462447 w 1582896"/>
                <a:gd name="connsiteY8" fmla="*/ 434340 h 1988459"/>
                <a:gd name="connsiteX9" fmla="*/ 1477687 w 1582896"/>
                <a:gd name="connsiteY9" fmla="*/ 457200 h 1988459"/>
                <a:gd name="connsiteX10" fmla="*/ 1485307 w 1582896"/>
                <a:gd name="connsiteY10" fmla="*/ 480060 h 1988459"/>
                <a:gd name="connsiteX11" fmla="*/ 1508167 w 1582896"/>
                <a:gd name="connsiteY11" fmla="*/ 502920 h 1988459"/>
                <a:gd name="connsiteX12" fmla="*/ 1515787 w 1582896"/>
                <a:gd name="connsiteY12" fmla="*/ 579120 h 1988459"/>
                <a:gd name="connsiteX13" fmla="*/ 1547307 w 1582896"/>
                <a:gd name="connsiteY13" fmla="*/ 588360 h 1988459"/>
                <a:gd name="connsiteX14" fmla="*/ 1582896 w 1582896"/>
                <a:gd name="connsiteY14" fmla="*/ 586804 h 1988459"/>
                <a:gd name="connsiteX15" fmla="*/ 1582896 w 1582896"/>
                <a:gd name="connsiteY15" fmla="*/ 1988459 h 1988459"/>
                <a:gd name="connsiteX16" fmla="*/ 0 w 1582896"/>
                <a:gd name="connsiteY16" fmla="*/ 1988459 h 198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2896" h="1988459">
                  <a:moveTo>
                    <a:pt x="0" y="0"/>
                  </a:moveTo>
                  <a:lnTo>
                    <a:pt x="1582896" y="0"/>
                  </a:lnTo>
                  <a:lnTo>
                    <a:pt x="1582896" y="23244"/>
                  </a:lnTo>
                  <a:lnTo>
                    <a:pt x="1576747" y="22860"/>
                  </a:lnTo>
                  <a:cubicBezTo>
                    <a:pt x="1576747" y="22860"/>
                    <a:pt x="1545707" y="31576"/>
                    <a:pt x="1531027" y="38100"/>
                  </a:cubicBezTo>
                  <a:cubicBezTo>
                    <a:pt x="1522658" y="41819"/>
                    <a:pt x="1516358" y="49244"/>
                    <a:pt x="1508167" y="53340"/>
                  </a:cubicBezTo>
                  <a:cubicBezTo>
                    <a:pt x="1495933" y="59457"/>
                    <a:pt x="1475147" y="41910"/>
                    <a:pt x="1470067" y="68580"/>
                  </a:cubicBezTo>
                  <a:cubicBezTo>
                    <a:pt x="1464987" y="95250"/>
                    <a:pt x="1485743" y="108637"/>
                    <a:pt x="1477687" y="213360"/>
                  </a:cubicBezTo>
                  <a:cubicBezTo>
                    <a:pt x="1450824" y="293949"/>
                    <a:pt x="1456748" y="269076"/>
                    <a:pt x="1462447" y="434340"/>
                  </a:cubicBezTo>
                  <a:cubicBezTo>
                    <a:pt x="1462763" y="443493"/>
                    <a:pt x="1473591" y="449009"/>
                    <a:pt x="1477687" y="457200"/>
                  </a:cubicBezTo>
                  <a:cubicBezTo>
                    <a:pt x="1481279" y="464384"/>
                    <a:pt x="1482767" y="472440"/>
                    <a:pt x="1485307" y="480060"/>
                  </a:cubicBezTo>
                  <a:cubicBezTo>
                    <a:pt x="1492927" y="487680"/>
                    <a:pt x="1504998" y="492620"/>
                    <a:pt x="1508167" y="502920"/>
                  </a:cubicBezTo>
                  <a:cubicBezTo>
                    <a:pt x="1515674" y="527318"/>
                    <a:pt x="1498616" y="560232"/>
                    <a:pt x="1515787" y="579120"/>
                  </a:cubicBezTo>
                  <a:cubicBezTo>
                    <a:pt x="1523523" y="587630"/>
                    <a:pt x="1534953" y="588900"/>
                    <a:pt x="1547307" y="588360"/>
                  </a:cubicBezTo>
                  <a:lnTo>
                    <a:pt x="1582896" y="586804"/>
                  </a:lnTo>
                  <a:lnTo>
                    <a:pt x="1582896" y="1988459"/>
                  </a:lnTo>
                  <a:lnTo>
                    <a:pt x="0" y="1988459"/>
                  </a:lnTo>
                  <a:close/>
                </a:path>
              </a:pathLst>
            </a:custGeom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</p:pic>
        <p:pic>
          <p:nvPicPr>
            <p:cNvPr id="87" name="Obraz 86">
              <a:extLst>
                <a:ext uri="{FF2B5EF4-FFF2-40B4-BE49-F238E27FC236}">
                  <a16:creationId xmlns:a16="http://schemas.microsoft.com/office/drawing/2014/main" id="{86189ECF-A230-4F59-975A-A9D53BF52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7163" b="95868" l="3904" r="96697">
                          <a14:foregroundMark x1="9910" y1="25344" x2="25826" y2="18457"/>
                          <a14:foregroundMark x1="25826" y1="18457" x2="41742" y2="18457"/>
                          <a14:foregroundMark x1="41742" y1="18457" x2="33934" y2="30303"/>
                          <a14:foregroundMark x1="33934" y1="30303" x2="33033" y2="33884"/>
                          <a14:foregroundMark x1="9910" y1="23140" x2="4204" y2="20937"/>
                          <a14:foregroundMark x1="16517" y1="17906" x2="33934" y2="8540"/>
                          <a14:foregroundMark x1="49550" y1="25620" x2="72973" y2="7713"/>
                          <a14:foregroundMark x1="72973" y1="7713" x2="73874" y2="9091"/>
                          <a14:foregroundMark x1="87087" y1="17080" x2="91592" y2="30303"/>
                          <a14:foregroundMark x1="91592" y1="30303" x2="90090" y2="74380"/>
                          <a14:foregroundMark x1="90090" y1="74380" x2="93694" y2="83196"/>
                          <a14:foregroundMark x1="89790" y1="76860" x2="95495" y2="64463"/>
                          <a14:foregroundMark x1="95495" y1="26997" x2="92793" y2="41873"/>
                          <a14:foregroundMark x1="92793" y1="41873" x2="90991" y2="45179"/>
                          <a14:foregroundMark x1="86787" y1="25620" x2="92492" y2="38843"/>
                          <a14:foregroundMark x1="92492" y1="38843" x2="91892" y2="68044"/>
                          <a14:foregroundMark x1="91892" y1="68044" x2="94294" y2="34986"/>
                          <a14:foregroundMark x1="94254" y1="74656" x2="94595" y2="78512"/>
                          <a14:foregroundMark x1="91892" y1="47934" x2="94254" y2="74656"/>
                          <a14:foregroundMark x1="94595" y1="74656" x2="94595" y2="65840"/>
                          <a14:foregroundMark x1="94595" y1="78512" x2="94595" y2="74656"/>
                          <a14:foregroundMark x1="84985" y1="66667" x2="86787" y2="74380"/>
                          <a14:foregroundMark x1="84084" y1="65840" x2="84084" y2="52066"/>
                          <a14:foregroundMark x1="84084" y1="52066" x2="85285" y2="56198"/>
                          <a14:foregroundMark x1="79580" y1="55923" x2="80781" y2="75207"/>
                          <a14:foregroundMark x1="75075" y1="75207" x2="78679" y2="74931"/>
                          <a14:foregroundMark x1="80781" y1="74931" x2="89189" y2="74931"/>
                          <a14:foregroundMark x1="84384" y1="34711" x2="79580" y2="35537"/>
                          <a14:foregroundMark x1="87688" y1="34986" x2="87688" y2="33058"/>
                          <a14:foregroundMark x1="36937" y1="35813" x2="40240" y2="32231"/>
                          <a14:foregroundMark x1="38438" y1="36639" x2="40240" y2="33058"/>
                          <a14:foregroundMark x1="40841" y1="32231" x2="25526" y2="31956"/>
                          <a14:foregroundMark x1="25526" y1="31956" x2="36036" y2="34986"/>
                          <a14:foregroundMark x1="28529" y1="35537" x2="28529" y2="31680"/>
                          <a14:foregroundMark x1="18018" y1="62259" x2="18318" y2="55372"/>
                          <a14:foregroundMark x1="20721" y1="61983" x2="27628" y2="56198"/>
                          <a14:foregroundMark x1="14414" y1="96143" x2="14414" y2="96143"/>
                          <a14:foregroundMark x1="4204" y1="45179" x2="4204" y2="45179"/>
                          <a14:foregroundMark x1="60961" y1="26997" x2="77778" y2="26997"/>
                          <a14:foregroundMark x1="77778" y1="26997" x2="84985" y2="38843"/>
                          <a14:foregroundMark x1="89790" y1="20110" x2="88288" y2="34986"/>
                          <a14:foregroundMark x1="88288" y1="34986" x2="78679" y2="49587"/>
                          <a14:foregroundMark x1="95796" y1="74380" x2="95796" y2="74380"/>
                          <a14:foregroundMark x1="96697" y1="74931" x2="96697" y2="74931"/>
                          <a14:foregroundMark x1="93393" y1="60055" x2="94294" y2="59504"/>
                          <a14:foregroundMark x1="93994" y1="57025" x2="93994" y2="57025"/>
                          <a14:foregroundMark x1="93694" y1="51791" x2="93694" y2="51791"/>
                          <a14:backgroundMark x1="98799" y1="79063" x2="98799" y2="77686"/>
                          <a14:backgroundMark x1="98198" y1="74656" x2="98198" y2="74656"/>
                          <a14:backgroundMark x1="97898" y1="78512" x2="97898" y2="7851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18718" y="-123494"/>
              <a:ext cx="1360258" cy="1482805"/>
            </a:xfrm>
            <a:prstGeom prst="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</p:pic>
        <p:pic>
          <p:nvPicPr>
            <p:cNvPr id="89" name="Obraz 88">
              <a:extLst>
                <a:ext uri="{FF2B5EF4-FFF2-40B4-BE49-F238E27FC236}">
                  <a16:creationId xmlns:a16="http://schemas.microsoft.com/office/drawing/2014/main" id="{BC6D7675-8EE3-464B-96F7-71D1692FB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4041" y="-211820"/>
              <a:ext cx="1395630" cy="1876679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</p:pic>
      </p:grpSp>
      <p:pic>
        <p:nvPicPr>
          <p:cNvPr id="1046" name="Picture 22" descr="Halloween trick or treating in halloween costume Vector Image">
            <a:extLst>
              <a:ext uri="{FF2B5EF4-FFF2-40B4-BE49-F238E27FC236}">
                <a16:creationId xmlns:a16="http://schemas.microsoft.com/office/drawing/2014/main" id="{E0B3B791-93F8-4611-8B6C-38E3CAC95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7" b="23317"/>
          <a:stretch/>
        </p:blipFill>
        <p:spPr bwMode="auto">
          <a:xfrm>
            <a:off x="1881093" y="5152241"/>
            <a:ext cx="2217960" cy="145751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pole tekstowe 124">
            <a:extLst>
              <a:ext uri="{FF2B5EF4-FFF2-40B4-BE49-F238E27FC236}">
                <a16:creationId xmlns:a16="http://schemas.microsoft.com/office/drawing/2014/main" id="{3371C1D9-88D5-467A-9E83-B1F2F28E797F}"/>
              </a:ext>
            </a:extLst>
          </p:cNvPr>
          <p:cNvSpPr txBox="1"/>
          <p:nvPr/>
        </p:nvSpPr>
        <p:spPr>
          <a:xfrm>
            <a:off x="567676" y="6201128"/>
            <a:ext cx="1222618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costumes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4B54191C-6B8E-4732-A1CC-2A20DAB6583E}"/>
              </a:ext>
            </a:extLst>
          </p:cNvPr>
          <p:cNvSpPr txBox="1"/>
          <p:nvPr/>
        </p:nvSpPr>
        <p:spPr>
          <a:xfrm>
            <a:off x="10663585" y="4197136"/>
            <a:ext cx="1551002" cy="430054"/>
          </a:xfrm>
          <a:prstGeom prst="roundRect">
            <a:avLst>
              <a:gd name="adj" fmla="val 2441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 black cat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2" descr="Cartoon Zombie, Cartoon Clipart, Zombie Clipart, Walking Zombies PNG  Transparent Clipart Image and PSD File for Free Download | Zombie cartoon,  Zombie drawings, Zombie illustration">
            <a:extLst>
              <a:ext uri="{FF2B5EF4-FFF2-40B4-BE49-F238E27FC236}">
                <a16:creationId xmlns:a16="http://schemas.microsoft.com/office/drawing/2014/main" id="{77D7932A-435A-4987-95E3-4FF5A530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93" y="948245"/>
            <a:ext cx="890594" cy="143344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347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id="{AFC63C4B-E80C-4433-97F4-E48DB8213D1C}"/>
              </a:ext>
            </a:extLst>
          </p:cNvPr>
          <p:cNvSpPr/>
          <p:nvPr/>
        </p:nvSpPr>
        <p:spPr>
          <a:xfrm>
            <a:off x="0" y="4662188"/>
            <a:ext cx="12192000" cy="21958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056" name="Picture 8" descr="Horror Cemetery Png Download - Spooky Tree Clip Art, Transparent Png ,  Transparent Png Image - PNGitem">
            <a:extLst>
              <a:ext uri="{FF2B5EF4-FFF2-40B4-BE49-F238E27FC236}">
                <a16:creationId xmlns:a16="http://schemas.microsoft.com/office/drawing/2014/main" id="{C14202AA-5015-401C-B6A3-AFE344FC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2184" y="2768867"/>
            <a:ext cx="3696705" cy="26215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lloween Haunted House Png 12">
            <a:extLst>
              <a:ext uri="{FF2B5EF4-FFF2-40B4-BE49-F238E27FC236}">
                <a16:creationId xmlns:a16="http://schemas.microsoft.com/office/drawing/2014/main" id="{6325F285-EDB0-46D0-9B21-534B930EA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590" y="621825"/>
            <a:ext cx="4664598" cy="462572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 Imagen">
            <a:extLst>
              <a:ext uri="{FF2B5EF4-FFF2-40B4-BE49-F238E27FC236}">
                <a16:creationId xmlns:a16="http://schemas.microsoft.com/office/drawing/2014/main" id="{955D1A4C-02CC-421E-8013-6F31DBD35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7" l="0" r="100000">
                        <a14:foregroundMark x1="72625" y1="34752" x2="76375" y2="36288"/>
                        <a14:foregroundMark x1="73750" y1="37707" x2="71000" y2="42553"/>
                        <a14:foregroundMark x1="21750" y1="12411" x2="22375" y2="18203"/>
                        <a14:foregroundMark x1="26125" y1="11939" x2="30625" y2="12175"/>
                        <a14:foregroundMark x1="31875" y1="21986" x2="35500" y2="18203"/>
                        <a14:foregroundMark x1="65750" y1="9811" x2="66125" y2="1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831060"/>
            <a:ext cx="1817816" cy="19223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 descr="Coffin Clipart transparent PNG - StickPNG">
            <a:extLst>
              <a:ext uri="{FF2B5EF4-FFF2-40B4-BE49-F238E27FC236}">
                <a16:creationId xmlns:a16="http://schemas.microsoft.com/office/drawing/2014/main" id="{D1024A8F-F5A3-46CE-8CD1-9F4F1179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33" y="4831059"/>
            <a:ext cx="1331895" cy="93103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vestone | Gravestone, Cemetery, Image">
            <a:extLst>
              <a:ext uri="{FF2B5EF4-FFF2-40B4-BE49-F238E27FC236}">
                <a16:creationId xmlns:a16="http://schemas.microsoft.com/office/drawing/2014/main" id="{07EA337E-5352-4B90-92C7-9F6ED901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537" y="4259625"/>
            <a:ext cx="962973" cy="114286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row illustration, Common raven Bird, Haunted Raven, happy Halloween,  songbird png | PNGEgg">
            <a:extLst>
              <a:ext uri="{FF2B5EF4-FFF2-40B4-BE49-F238E27FC236}">
                <a16:creationId xmlns:a16="http://schemas.microsoft.com/office/drawing/2014/main" id="{4B464300-9662-4C8D-80B4-7970CBA9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5" b="92892" l="8778" r="93000">
                        <a14:foregroundMark x1="8778" y1="80270" x2="8778" y2="80270"/>
                        <a14:foregroundMark x1="67333" y1="90809" x2="67333" y2="90809"/>
                        <a14:foregroundMark x1="93222" y1="42525" x2="93222" y2="42525"/>
                        <a14:foregroundMark x1="78778" y1="6127" x2="78778" y2="6127"/>
                        <a14:foregroundMark x1="83556" y1="92034" x2="83556" y2="92034"/>
                        <a14:foregroundMark x1="71889" y1="92892" x2="71889" y2="92892"/>
                        <a14:backgroundMark x1="76222" y1="2941" x2="76222" y2="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837" y="3573609"/>
            <a:ext cx="962973" cy="87304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artoon halloween witch PNG and PSD | Cartoon witch, Halloween cartoons,  Witch drawing">
            <a:extLst>
              <a:ext uri="{FF2B5EF4-FFF2-40B4-BE49-F238E27FC236}">
                <a16:creationId xmlns:a16="http://schemas.microsoft.com/office/drawing/2014/main" id="{EDF3FDA2-BB1A-4BD2-83AC-9BFCAE2B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37" b="98899" l="462" r="95385">
                        <a14:foregroundMark x1="34308" y1="21284" x2="31846" y2="33761"/>
                        <a14:foregroundMark x1="92000" y1="82752" x2="80154" y2="78349"/>
                        <a14:foregroundMark x1="95692" y1="81651" x2="95692" y2="81651"/>
                        <a14:foregroundMark x1="5538" y1="53761" x2="5538" y2="53761"/>
                        <a14:foregroundMark x1="615" y1="52844" x2="615" y2="52844"/>
                        <a14:foregroundMark x1="16615" y1="4037" x2="16615" y2="4037"/>
                        <a14:foregroundMark x1="60000" y1="91743" x2="60000" y2="91743"/>
                        <a14:foregroundMark x1="55692" y1="98899" x2="55692" y2="9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439" y="336123"/>
            <a:ext cx="1818795" cy="152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ummy PNG Background | PNG Play">
            <a:extLst>
              <a:ext uri="{FF2B5EF4-FFF2-40B4-BE49-F238E27FC236}">
                <a16:creationId xmlns:a16="http://schemas.microsoft.com/office/drawing/2014/main" id="{7DDD1CDB-603D-4E17-B735-3662F2FA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531" y="4313521"/>
            <a:ext cx="1817816" cy="144857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ampires PNG Image for Free Download">
            <a:extLst>
              <a:ext uri="{FF2B5EF4-FFF2-40B4-BE49-F238E27FC236}">
                <a16:creationId xmlns:a16="http://schemas.microsoft.com/office/drawing/2014/main" id="{DEF64420-9B3B-4DC8-BE23-D3677CE5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47" y="4112562"/>
            <a:ext cx="2466800" cy="143699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ute monster waving illustration - Transparent PNG &amp; SVG vector file">
            <a:extLst>
              <a:ext uri="{FF2B5EF4-FFF2-40B4-BE49-F238E27FC236}">
                <a16:creationId xmlns:a16="http://schemas.microsoft.com/office/drawing/2014/main" id="{2D421C76-5539-4451-80D2-10ACC972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848" y="4057827"/>
            <a:ext cx="1420749" cy="14207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9">
            <a:extLst>
              <a:ext uri="{FF2B5EF4-FFF2-40B4-BE49-F238E27FC236}">
                <a16:creationId xmlns:a16="http://schemas.microsoft.com/office/drawing/2014/main" id="{370E85EB-8250-4A0C-8B6D-9478C03A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6931" y="5478576"/>
            <a:ext cx="1304052" cy="130883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Scarecrow Pumpkin Clip art - Scarecrows Cliparts png download - 533*694 -  Free Transparent Scarecrow png Download. - Clip Art Library">
            <a:extLst>
              <a:ext uri="{FF2B5EF4-FFF2-40B4-BE49-F238E27FC236}">
                <a16:creationId xmlns:a16="http://schemas.microsoft.com/office/drawing/2014/main" id="{A7396255-2BB4-4749-863B-7D039E10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24" y="3123978"/>
            <a:ext cx="1553999" cy="202454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5" descr="http://4.bp.blogspot.com/-4CFbPyo3eG4/TePsuR1NBYI/AAAAAAAAAr4/XuKLlDKs1Jc/s320/bat.gif">
            <a:extLst>
              <a:ext uri="{FF2B5EF4-FFF2-40B4-BE49-F238E27FC236}">
                <a16:creationId xmlns:a16="http://schemas.microsoft.com/office/drawing/2014/main" id="{61B2D3FC-D389-436C-B20B-7834214C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612420" y="878032"/>
            <a:ext cx="1167176" cy="831442"/>
          </a:xfrm>
          <a:prstGeom prst="rect">
            <a:avLst/>
          </a:prstGeom>
          <a:noFill/>
          <a:effectLst/>
        </p:spPr>
      </p:pic>
      <p:pic>
        <p:nvPicPr>
          <p:cNvPr id="2072" name="Picture 24" descr="Werewolf | Castle Clash Wiki | Fandom">
            <a:extLst>
              <a:ext uri="{FF2B5EF4-FFF2-40B4-BE49-F238E27FC236}">
                <a16:creationId xmlns:a16="http://schemas.microsoft.com/office/drawing/2014/main" id="{21E01353-0E95-463D-8B0C-283435CB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32" y="3228317"/>
            <a:ext cx="1835846" cy="243666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Food Poisoning png images | PNGEgg">
            <a:extLst>
              <a:ext uri="{FF2B5EF4-FFF2-40B4-BE49-F238E27FC236}">
                <a16:creationId xmlns:a16="http://schemas.microsoft.com/office/drawing/2014/main" id="{75A0C76A-7105-4851-B6F2-A1ECBD64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141" b="98075" l="10000" r="90000">
                        <a14:foregroundMark x1="51778" y1="11297" x2="46333" y2="3141"/>
                        <a14:foregroundMark x1="42889" y1="98075" x2="49333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66" y="5478576"/>
            <a:ext cx="538120" cy="118004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Free PNGs - Ghost PNG images">
            <a:extLst>
              <a:ext uri="{FF2B5EF4-FFF2-40B4-BE49-F238E27FC236}">
                <a16:creationId xmlns:a16="http://schemas.microsoft.com/office/drawing/2014/main" id="{78046148-F102-4D1D-8EF7-1C3E5EFC0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5"/>
          <a:stretch/>
        </p:blipFill>
        <p:spPr bwMode="auto">
          <a:xfrm>
            <a:off x="457716" y="588787"/>
            <a:ext cx="1766087" cy="14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Witch Broomstick Png, Download Free Clip Art, Free Clip Art on Clipart  Library">
            <a:extLst>
              <a:ext uri="{FF2B5EF4-FFF2-40B4-BE49-F238E27FC236}">
                <a16:creationId xmlns:a16="http://schemas.microsoft.com/office/drawing/2014/main" id="{9EF2936E-2AE3-41D6-9081-B70305E94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994">
            <a:off x="11542034" y="5287972"/>
            <a:ext cx="540888" cy="17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39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id="{AFC63C4B-E80C-4433-97F4-E48DB8213D1C}"/>
              </a:ext>
            </a:extLst>
          </p:cNvPr>
          <p:cNvSpPr/>
          <p:nvPr/>
        </p:nvSpPr>
        <p:spPr>
          <a:xfrm>
            <a:off x="0" y="4662188"/>
            <a:ext cx="12192000" cy="21958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056" name="Picture 8" descr="Horror Cemetery Png Download - Spooky Tree Clip Art, Transparent Png ,  Transparent Png Image - PNGitem">
            <a:extLst>
              <a:ext uri="{FF2B5EF4-FFF2-40B4-BE49-F238E27FC236}">
                <a16:creationId xmlns:a16="http://schemas.microsoft.com/office/drawing/2014/main" id="{C14202AA-5015-401C-B6A3-AFE344FC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91219" y="1877479"/>
            <a:ext cx="3696705" cy="26215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lloween Haunted House Png 12">
            <a:extLst>
              <a:ext uri="{FF2B5EF4-FFF2-40B4-BE49-F238E27FC236}">
                <a16:creationId xmlns:a16="http://schemas.microsoft.com/office/drawing/2014/main" id="{6325F285-EDB0-46D0-9B21-534B930EA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74" y="-174219"/>
            <a:ext cx="5593250" cy="554664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 Imagen">
            <a:extLst>
              <a:ext uri="{FF2B5EF4-FFF2-40B4-BE49-F238E27FC236}">
                <a16:creationId xmlns:a16="http://schemas.microsoft.com/office/drawing/2014/main" id="{955D1A4C-02CC-421E-8013-6F31DBD35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7" l="0" r="100000">
                        <a14:foregroundMark x1="72625" y1="34752" x2="76375" y2="36288"/>
                        <a14:foregroundMark x1="73750" y1="37707" x2="71000" y2="42553"/>
                        <a14:foregroundMark x1="21750" y1="12411" x2="22375" y2="18203"/>
                        <a14:foregroundMark x1="26125" y1="11939" x2="30625" y2="12175"/>
                        <a14:foregroundMark x1="31875" y1="21986" x2="35500" y2="18203"/>
                        <a14:foregroundMark x1="65750" y1="9811" x2="66125" y2="1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7222725"/>
            <a:ext cx="1817816" cy="19223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 descr="Coffin Clipart transparent PNG - StickPNG">
            <a:extLst>
              <a:ext uri="{FF2B5EF4-FFF2-40B4-BE49-F238E27FC236}">
                <a16:creationId xmlns:a16="http://schemas.microsoft.com/office/drawing/2014/main" id="{D1024A8F-F5A3-46CE-8CD1-9F4F1179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634" y="4306316"/>
            <a:ext cx="1331895" cy="93103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vestone | Gravestone, Cemetery, Image">
            <a:extLst>
              <a:ext uri="{FF2B5EF4-FFF2-40B4-BE49-F238E27FC236}">
                <a16:creationId xmlns:a16="http://schemas.microsoft.com/office/drawing/2014/main" id="{07EA337E-5352-4B90-92C7-9F6ED901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74" y="6355690"/>
            <a:ext cx="962973" cy="114286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row illustration, Common raven Bird, Haunted Raven, happy Halloween,  songbird png | PNGEgg">
            <a:extLst>
              <a:ext uri="{FF2B5EF4-FFF2-40B4-BE49-F238E27FC236}">
                <a16:creationId xmlns:a16="http://schemas.microsoft.com/office/drawing/2014/main" id="{4B464300-9662-4C8D-80B4-7970CBA9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5" b="92892" l="8778" r="93000">
                        <a14:foregroundMark x1="8778" y1="80270" x2="8778" y2="80270"/>
                        <a14:foregroundMark x1="67333" y1="90809" x2="67333" y2="90809"/>
                        <a14:foregroundMark x1="93222" y1="42525" x2="93222" y2="42525"/>
                        <a14:foregroundMark x1="78778" y1="6127" x2="78778" y2="6127"/>
                        <a14:foregroundMark x1="83556" y1="92034" x2="83556" y2="92034"/>
                        <a14:foregroundMark x1="71889" y1="92892" x2="71889" y2="92892"/>
                        <a14:backgroundMark x1="76222" y1="2941" x2="76222" y2="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163" y="5523164"/>
            <a:ext cx="962973" cy="87304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artoon halloween witch PNG and PSD | Cartoon witch, Halloween cartoons,  Witch drawing">
            <a:extLst>
              <a:ext uri="{FF2B5EF4-FFF2-40B4-BE49-F238E27FC236}">
                <a16:creationId xmlns:a16="http://schemas.microsoft.com/office/drawing/2014/main" id="{EDF3FDA2-BB1A-4BD2-83AC-9BFCAE2B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37" b="98899" l="462" r="95385">
                        <a14:foregroundMark x1="34308" y1="21284" x2="31846" y2="33761"/>
                        <a14:foregroundMark x1="92000" y1="82752" x2="80154" y2="78349"/>
                        <a14:foregroundMark x1="95692" y1="81651" x2="95692" y2="81651"/>
                        <a14:foregroundMark x1="5538" y1="53761" x2="5538" y2="53761"/>
                        <a14:foregroundMark x1="615" y1="52844" x2="615" y2="52844"/>
                        <a14:foregroundMark x1="16615" y1="4037" x2="16615" y2="4037"/>
                        <a14:foregroundMark x1="60000" y1="91743" x2="60000" y2="91743"/>
                        <a14:foregroundMark x1="55692" y1="98899" x2="55692" y2="9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6844" y="0"/>
            <a:ext cx="1818795" cy="152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ummy PNG Background | PNG Play">
            <a:extLst>
              <a:ext uri="{FF2B5EF4-FFF2-40B4-BE49-F238E27FC236}">
                <a16:creationId xmlns:a16="http://schemas.microsoft.com/office/drawing/2014/main" id="{7DDD1CDB-603D-4E17-B735-3662F2FA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86" y="4195030"/>
            <a:ext cx="1817816" cy="144857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ampires PNG Image for Free Download">
            <a:extLst>
              <a:ext uri="{FF2B5EF4-FFF2-40B4-BE49-F238E27FC236}">
                <a16:creationId xmlns:a16="http://schemas.microsoft.com/office/drawing/2014/main" id="{DEF64420-9B3B-4DC8-BE23-D3677CE5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74" y="4115219"/>
            <a:ext cx="2466800" cy="143699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ute monster waving illustration - Transparent PNG &amp; SVG vector file">
            <a:extLst>
              <a:ext uri="{FF2B5EF4-FFF2-40B4-BE49-F238E27FC236}">
                <a16:creationId xmlns:a16="http://schemas.microsoft.com/office/drawing/2014/main" id="{2D421C76-5539-4451-80D2-10ACC972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743" y="4290566"/>
            <a:ext cx="1420749" cy="14207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9">
            <a:extLst>
              <a:ext uri="{FF2B5EF4-FFF2-40B4-BE49-F238E27FC236}">
                <a16:creationId xmlns:a16="http://schemas.microsoft.com/office/drawing/2014/main" id="{370E85EB-8250-4A0C-8B6D-9478C03A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2497" y="7529477"/>
            <a:ext cx="1304052" cy="130883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Scarecrow Pumpkin Clip art - Scarecrows Cliparts png download - 533*694 -  Free Transparent Scarecrow png Download. - Clip Art Library">
            <a:extLst>
              <a:ext uri="{FF2B5EF4-FFF2-40B4-BE49-F238E27FC236}">
                <a16:creationId xmlns:a16="http://schemas.microsoft.com/office/drawing/2014/main" id="{A7396255-2BB4-4749-863B-7D039E10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909" y="3649914"/>
            <a:ext cx="1553999" cy="202454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5" descr="http://4.bp.blogspot.com/-4CFbPyo3eG4/TePsuR1NBYI/AAAAAAAAAr4/XuKLlDKs1Jc/s320/bat.gif">
            <a:extLst>
              <a:ext uri="{FF2B5EF4-FFF2-40B4-BE49-F238E27FC236}">
                <a16:creationId xmlns:a16="http://schemas.microsoft.com/office/drawing/2014/main" id="{61B2D3FC-D389-436C-B20B-7834214C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0286" y="-174219"/>
            <a:ext cx="1167176" cy="831442"/>
          </a:xfrm>
          <a:prstGeom prst="rect">
            <a:avLst/>
          </a:prstGeom>
          <a:noFill/>
          <a:effectLst/>
        </p:spPr>
      </p:pic>
      <p:pic>
        <p:nvPicPr>
          <p:cNvPr id="2072" name="Picture 24" descr="Werewolf | Castle Clash Wiki | Fandom">
            <a:extLst>
              <a:ext uri="{FF2B5EF4-FFF2-40B4-BE49-F238E27FC236}">
                <a16:creationId xmlns:a16="http://schemas.microsoft.com/office/drawing/2014/main" id="{21E01353-0E95-463D-8B0C-283435CB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7666" y="3303829"/>
            <a:ext cx="1835846" cy="243666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Food Poisoning png images | PNGEgg">
            <a:extLst>
              <a:ext uri="{FF2B5EF4-FFF2-40B4-BE49-F238E27FC236}">
                <a16:creationId xmlns:a16="http://schemas.microsoft.com/office/drawing/2014/main" id="{75A0C76A-7105-4851-B6F2-A1ECBD64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141" b="98075" l="10000" r="90000">
                        <a14:foregroundMark x1="51778" y1="11297" x2="46333" y2="3141"/>
                        <a14:foregroundMark x1="42889" y1="98075" x2="49333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12" y="7940411"/>
            <a:ext cx="538120" cy="118004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8" descr="Free PNGs - Ghost PNG images">
            <a:extLst>
              <a:ext uri="{FF2B5EF4-FFF2-40B4-BE49-F238E27FC236}">
                <a16:creationId xmlns:a16="http://schemas.microsoft.com/office/drawing/2014/main" id="{800BAC11-C3CB-4F50-88EC-7438A3A6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5"/>
          <a:stretch/>
        </p:blipFill>
        <p:spPr bwMode="auto">
          <a:xfrm>
            <a:off x="-4872931" y="-66035"/>
            <a:ext cx="1766087" cy="14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5FCFE0B-4295-43A9-A82B-BCA4936391B4}"/>
              </a:ext>
            </a:extLst>
          </p:cNvPr>
          <p:cNvSpPr txBox="1"/>
          <p:nvPr/>
        </p:nvSpPr>
        <p:spPr>
          <a:xfrm>
            <a:off x="1929885" y="4765122"/>
            <a:ext cx="913262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b="1" dirty="0">
                <a:ln w="19050">
                  <a:solidFill>
                    <a:srgbClr val="FF3300"/>
                  </a:solidFill>
                </a:ln>
                <a:solidFill>
                  <a:srgbClr val="FFFF00"/>
                </a:solidFill>
                <a:latin typeface="Adigiana 2" panose="02000500000000000000" pitchFamily="2" charset="0"/>
              </a:rPr>
              <a:t>haunted house</a:t>
            </a:r>
            <a:endParaRPr lang="ru-RU" sz="13800" b="1" dirty="0">
              <a:ln w="19050"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" name="Picture 2" descr="Free Witch Broomstick Png, Download Free Clip Art, Free Clip Art on Clipart  Library">
            <a:extLst>
              <a:ext uri="{FF2B5EF4-FFF2-40B4-BE49-F238E27FC236}">
                <a16:creationId xmlns:a16="http://schemas.microsoft.com/office/drawing/2014/main" id="{4819D4F8-799A-486C-802D-E2941C38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994">
            <a:off x="14550621" y="6040061"/>
            <a:ext cx="540888" cy="17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492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id="{AFC63C4B-E80C-4433-97F4-E48DB8213D1C}"/>
              </a:ext>
            </a:extLst>
          </p:cNvPr>
          <p:cNvSpPr/>
          <p:nvPr/>
        </p:nvSpPr>
        <p:spPr>
          <a:xfrm>
            <a:off x="0" y="4662188"/>
            <a:ext cx="12192000" cy="21958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056" name="Picture 8" descr="Horror Cemetery Png Download - Spooky Tree Clip Art, Transparent Png ,  Transparent Png Image - PNGitem">
            <a:extLst>
              <a:ext uri="{FF2B5EF4-FFF2-40B4-BE49-F238E27FC236}">
                <a16:creationId xmlns:a16="http://schemas.microsoft.com/office/drawing/2014/main" id="{C14202AA-5015-401C-B6A3-AFE344FC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91219" y="1877479"/>
            <a:ext cx="3696705" cy="26215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lloween Haunted House Png 12">
            <a:extLst>
              <a:ext uri="{FF2B5EF4-FFF2-40B4-BE49-F238E27FC236}">
                <a16:creationId xmlns:a16="http://schemas.microsoft.com/office/drawing/2014/main" id="{6325F285-EDB0-46D0-9B21-534B930EA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18" y="7498559"/>
            <a:ext cx="1537804" cy="152499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 Imagen">
            <a:extLst>
              <a:ext uri="{FF2B5EF4-FFF2-40B4-BE49-F238E27FC236}">
                <a16:creationId xmlns:a16="http://schemas.microsoft.com/office/drawing/2014/main" id="{955D1A4C-02CC-421E-8013-6F31DBD35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7" l="0" r="100000">
                        <a14:foregroundMark x1="72625" y1="34752" x2="76375" y2="36288"/>
                        <a14:foregroundMark x1="73750" y1="37707" x2="71000" y2="42553"/>
                        <a14:foregroundMark x1="21750" y1="12411" x2="22375" y2="18203"/>
                        <a14:foregroundMark x1="26125" y1="11939" x2="30625" y2="12175"/>
                        <a14:foregroundMark x1="31875" y1="21986" x2="35500" y2="18203"/>
                        <a14:foregroundMark x1="65750" y1="9811" x2="66125" y2="1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72" y="842411"/>
            <a:ext cx="4655162" cy="492283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 descr="Coffin Clipart transparent PNG - StickPNG">
            <a:extLst>
              <a:ext uri="{FF2B5EF4-FFF2-40B4-BE49-F238E27FC236}">
                <a16:creationId xmlns:a16="http://schemas.microsoft.com/office/drawing/2014/main" id="{D1024A8F-F5A3-46CE-8CD1-9F4F1179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634" y="4306316"/>
            <a:ext cx="1331895" cy="93103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vestone | Gravestone, Cemetery, Image">
            <a:extLst>
              <a:ext uri="{FF2B5EF4-FFF2-40B4-BE49-F238E27FC236}">
                <a16:creationId xmlns:a16="http://schemas.microsoft.com/office/drawing/2014/main" id="{07EA337E-5352-4B90-92C7-9F6ED901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74" y="6355690"/>
            <a:ext cx="962973" cy="114286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row illustration, Common raven Bird, Haunted Raven, happy Halloween,  songbird png | PNGEgg">
            <a:extLst>
              <a:ext uri="{FF2B5EF4-FFF2-40B4-BE49-F238E27FC236}">
                <a16:creationId xmlns:a16="http://schemas.microsoft.com/office/drawing/2014/main" id="{4B464300-9662-4C8D-80B4-7970CBA9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5" b="92892" l="8778" r="93000">
                        <a14:foregroundMark x1="8778" y1="80270" x2="8778" y2="80270"/>
                        <a14:foregroundMark x1="67333" y1="90809" x2="67333" y2="90809"/>
                        <a14:foregroundMark x1="93222" y1="42525" x2="93222" y2="42525"/>
                        <a14:foregroundMark x1="78778" y1="6127" x2="78778" y2="6127"/>
                        <a14:foregroundMark x1="83556" y1="92034" x2="83556" y2="92034"/>
                        <a14:foregroundMark x1="71889" y1="92892" x2="71889" y2="92892"/>
                        <a14:backgroundMark x1="76222" y1="2941" x2="76222" y2="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163" y="5523164"/>
            <a:ext cx="962973" cy="87304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artoon halloween witch PNG and PSD | Cartoon witch, Halloween cartoons,  Witch drawing">
            <a:extLst>
              <a:ext uri="{FF2B5EF4-FFF2-40B4-BE49-F238E27FC236}">
                <a16:creationId xmlns:a16="http://schemas.microsoft.com/office/drawing/2014/main" id="{EDF3FDA2-BB1A-4BD2-83AC-9BFCAE2B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37" b="98899" l="462" r="95385">
                        <a14:foregroundMark x1="34308" y1="21284" x2="31846" y2="33761"/>
                        <a14:foregroundMark x1="92000" y1="82752" x2="80154" y2="78349"/>
                        <a14:foregroundMark x1="95692" y1="81651" x2="95692" y2="81651"/>
                        <a14:foregroundMark x1="5538" y1="53761" x2="5538" y2="53761"/>
                        <a14:foregroundMark x1="615" y1="52844" x2="615" y2="52844"/>
                        <a14:foregroundMark x1="16615" y1="4037" x2="16615" y2="4037"/>
                        <a14:foregroundMark x1="60000" y1="91743" x2="60000" y2="91743"/>
                        <a14:foregroundMark x1="55692" y1="98899" x2="55692" y2="9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6844" y="0"/>
            <a:ext cx="1818795" cy="152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ummy PNG Background | PNG Play">
            <a:extLst>
              <a:ext uri="{FF2B5EF4-FFF2-40B4-BE49-F238E27FC236}">
                <a16:creationId xmlns:a16="http://schemas.microsoft.com/office/drawing/2014/main" id="{7DDD1CDB-603D-4E17-B735-3662F2FA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86" y="4195030"/>
            <a:ext cx="1817816" cy="144857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ampires PNG Image for Free Download">
            <a:extLst>
              <a:ext uri="{FF2B5EF4-FFF2-40B4-BE49-F238E27FC236}">
                <a16:creationId xmlns:a16="http://schemas.microsoft.com/office/drawing/2014/main" id="{DEF64420-9B3B-4DC8-BE23-D3677CE5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74" y="4115219"/>
            <a:ext cx="2466800" cy="143699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ute monster waving illustration - Transparent PNG &amp; SVG vector file">
            <a:extLst>
              <a:ext uri="{FF2B5EF4-FFF2-40B4-BE49-F238E27FC236}">
                <a16:creationId xmlns:a16="http://schemas.microsoft.com/office/drawing/2014/main" id="{2D421C76-5539-4451-80D2-10ACC972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743" y="4290566"/>
            <a:ext cx="1420749" cy="14207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9">
            <a:extLst>
              <a:ext uri="{FF2B5EF4-FFF2-40B4-BE49-F238E27FC236}">
                <a16:creationId xmlns:a16="http://schemas.microsoft.com/office/drawing/2014/main" id="{370E85EB-8250-4A0C-8B6D-9478C03A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2497" y="7529477"/>
            <a:ext cx="1304052" cy="130883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Scarecrow Pumpkin Clip art - Scarecrows Cliparts png download - 533*694 -  Free Transparent Scarecrow png Download. - Clip Art Library">
            <a:extLst>
              <a:ext uri="{FF2B5EF4-FFF2-40B4-BE49-F238E27FC236}">
                <a16:creationId xmlns:a16="http://schemas.microsoft.com/office/drawing/2014/main" id="{A7396255-2BB4-4749-863B-7D039E10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909" y="3649914"/>
            <a:ext cx="1553999" cy="202454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5" descr="http://4.bp.blogspot.com/-4CFbPyo3eG4/TePsuR1NBYI/AAAAAAAAAr4/XuKLlDKs1Jc/s320/bat.gif">
            <a:extLst>
              <a:ext uri="{FF2B5EF4-FFF2-40B4-BE49-F238E27FC236}">
                <a16:creationId xmlns:a16="http://schemas.microsoft.com/office/drawing/2014/main" id="{61B2D3FC-D389-436C-B20B-7834214C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0286" y="-174219"/>
            <a:ext cx="1167176" cy="831442"/>
          </a:xfrm>
          <a:prstGeom prst="rect">
            <a:avLst/>
          </a:prstGeom>
          <a:noFill/>
          <a:effectLst/>
        </p:spPr>
      </p:pic>
      <p:pic>
        <p:nvPicPr>
          <p:cNvPr id="2072" name="Picture 24" descr="Werewolf | Castle Clash Wiki | Fandom">
            <a:extLst>
              <a:ext uri="{FF2B5EF4-FFF2-40B4-BE49-F238E27FC236}">
                <a16:creationId xmlns:a16="http://schemas.microsoft.com/office/drawing/2014/main" id="{21E01353-0E95-463D-8B0C-283435CB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7666" y="3303829"/>
            <a:ext cx="1835846" cy="243666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Food Poisoning png images | PNGEgg">
            <a:extLst>
              <a:ext uri="{FF2B5EF4-FFF2-40B4-BE49-F238E27FC236}">
                <a16:creationId xmlns:a16="http://schemas.microsoft.com/office/drawing/2014/main" id="{75A0C76A-7105-4851-B6F2-A1ECBD64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141" b="98075" l="10000" r="90000">
                        <a14:foregroundMark x1="51778" y1="11297" x2="46333" y2="3141"/>
                        <a14:foregroundMark x1="42889" y1="98075" x2="49333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12" y="7940411"/>
            <a:ext cx="538120" cy="118004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8" descr="Free PNGs - Ghost PNG images">
            <a:extLst>
              <a:ext uri="{FF2B5EF4-FFF2-40B4-BE49-F238E27FC236}">
                <a16:creationId xmlns:a16="http://schemas.microsoft.com/office/drawing/2014/main" id="{800BAC11-C3CB-4F50-88EC-7438A3A6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5"/>
          <a:stretch/>
        </p:blipFill>
        <p:spPr bwMode="auto">
          <a:xfrm>
            <a:off x="-4872931" y="-66035"/>
            <a:ext cx="1766087" cy="14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62CAFAA-0DA3-4E55-8F45-EF0BCA5DEFC0}"/>
              </a:ext>
            </a:extLst>
          </p:cNvPr>
          <p:cNvSpPr txBox="1"/>
          <p:nvPr/>
        </p:nvSpPr>
        <p:spPr>
          <a:xfrm>
            <a:off x="3267963" y="4851689"/>
            <a:ext cx="539923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b="1" dirty="0">
                <a:ln w="19050">
                  <a:solidFill>
                    <a:srgbClr val="FF3300"/>
                  </a:solidFill>
                </a:ln>
                <a:solidFill>
                  <a:srgbClr val="FFFF00"/>
                </a:solidFill>
                <a:latin typeface="Adigiana 2" panose="02000500000000000000" pitchFamily="2" charset="0"/>
              </a:rPr>
              <a:t>cauldron</a:t>
            </a:r>
            <a:endParaRPr lang="ru-RU" sz="13800" b="1" dirty="0">
              <a:ln w="19050"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Picture 2" descr="Free Witch Broomstick Png, Download Free Clip Art, Free Clip Art on Clipart  Library">
            <a:extLst>
              <a:ext uri="{FF2B5EF4-FFF2-40B4-BE49-F238E27FC236}">
                <a16:creationId xmlns:a16="http://schemas.microsoft.com/office/drawing/2014/main" id="{665DADF1-D7CB-46DE-8B4B-C10FD1781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994">
            <a:off x="14550621" y="6040061"/>
            <a:ext cx="540888" cy="17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42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id="{AFC63C4B-E80C-4433-97F4-E48DB8213D1C}"/>
              </a:ext>
            </a:extLst>
          </p:cNvPr>
          <p:cNvSpPr/>
          <p:nvPr/>
        </p:nvSpPr>
        <p:spPr>
          <a:xfrm>
            <a:off x="0" y="4662188"/>
            <a:ext cx="12192000" cy="21958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056" name="Picture 8" descr="Horror Cemetery Png Download - Spooky Tree Clip Art, Transparent Png ,  Transparent Png Image - PNGitem">
            <a:extLst>
              <a:ext uri="{FF2B5EF4-FFF2-40B4-BE49-F238E27FC236}">
                <a16:creationId xmlns:a16="http://schemas.microsoft.com/office/drawing/2014/main" id="{C14202AA-5015-401C-B6A3-AFE344FC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91219" y="1877479"/>
            <a:ext cx="3696705" cy="26215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lloween Haunted House Png 12">
            <a:extLst>
              <a:ext uri="{FF2B5EF4-FFF2-40B4-BE49-F238E27FC236}">
                <a16:creationId xmlns:a16="http://schemas.microsoft.com/office/drawing/2014/main" id="{6325F285-EDB0-46D0-9B21-534B930EA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18" y="7498559"/>
            <a:ext cx="1537804" cy="152499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 Imagen">
            <a:extLst>
              <a:ext uri="{FF2B5EF4-FFF2-40B4-BE49-F238E27FC236}">
                <a16:creationId xmlns:a16="http://schemas.microsoft.com/office/drawing/2014/main" id="{955D1A4C-02CC-421E-8013-6F31DBD35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7" l="0" r="100000">
                        <a14:foregroundMark x1="72625" y1="34752" x2="76375" y2="36288"/>
                        <a14:foregroundMark x1="73750" y1="37707" x2="71000" y2="42553"/>
                        <a14:foregroundMark x1="21750" y1="12411" x2="22375" y2="18203"/>
                        <a14:foregroundMark x1="26125" y1="11939" x2="30625" y2="12175"/>
                        <a14:foregroundMark x1="31875" y1="21986" x2="35500" y2="18203"/>
                        <a14:foregroundMark x1="65750" y1="9811" x2="66125" y2="1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7574489"/>
            <a:ext cx="1807928" cy="19118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 descr="Coffin Clipart transparent PNG - StickPNG">
            <a:extLst>
              <a:ext uri="{FF2B5EF4-FFF2-40B4-BE49-F238E27FC236}">
                <a16:creationId xmlns:a16="http://schemas.microsoft.com/office/drawing/2014/main" id="{D1024A8F-F5A3-46CE-8CD1-9F4F1179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634" y="4306316"/>
            <a:ext cx="1331895" cy="93103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vestone | Gravestone, Cemetery, Image">
            <a:extLst>
              <a:ext uri="{FF2B5EF4-FFF2-40B4-BE49-F238E27FC236}">
                <a16:creationId xmlns:a16="http://schemas.microsoft.com/office/drawing/2014/main" id="{07EA337E-5352-4B90-92C7-9F6ED901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74" y="6355690"/>
            <a:ext cx="962973" cy="114286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row illustration, Common raven Bird, Haunted Raven, happy Halloween,  songbird png | PNGEgg">
            <a:extLst>
              <a:ext uri="{FF2B5EF4-FFF2-40B4-BE49-F238E27FC236}">
                <a16:creationId xmlns:a16="http://schemas.microsoft.com/office/drawing/2014/main" id="{4B464300-9662-4C8D-80B4-7970CBA9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5" b="92892" l="8778" r="93000">
                        <a14:foregroundMark x1="8778" y1="80270" x2="8778" y2="80270"/>
                        <a14:foregroundMark x1="67333" y1="90809" x2="67333" y2="90809"/>
                        <a14:foregroundMark x1="93222" y1="42525" x2="93222" y2="42525"/>
                        <a14:foregroundMark x1="78778" y1="6127" x2="78778" y2="6127"/>
                        <a14:foregroundMark x1="83556" y1="92034" x2="83556" y2="92034"/>
                        <a14:foregroundMark x1="71889" y1="92892" x2="71889" y2="92892"/>
                        <a14:backgroundMark x1="76222" y1="2941" x2="76222" y2="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163" y="5523164"/>
            <a:ext cx="962973" cy="87304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artoon halloween witch PNG and PSD | Cartoon witch, Halloween cartoons,  Witch drawing">
            <a:extLst>
              <a:ext uri="{FF2B5EF4-FFF2-40B4-BE49-F238E27FC236}">
                <a16:creationId xmlns:a16="http://schemas.microsoft.com/office/drawing/2014/main" id="{EDF3FDA2-BB1A-4BD2-83AC-9BFCAE2B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37" b="98899" l="462" r="95385">
                        <a14:foregroundMark x1="34308" y1="21284" x2="31846" y2="33761"/>
                        <a14:foregroundMark x1="92000" y1="82752" x2="80154" y2="78349"/>
                        <a14:foregroundMark x1="95692" y1="81651" x2="95692" y2="81651"/>
                        <a14:foregroundMark x1="5538" y1="53761" x2="5538" y2="53761"/>
                        <a14:foregroundMark x1="615" y1="52844" x2="615" y2="52844"/>
                        <a14:foregroundMark x1="16615" y1="4037" x2="16615" y2="4037"/>
                        <a14:foregroundMark x1="60000" y1="91743" x2="60000" y2="91743"/>
                        <a14:foregroundMark x1="55692" y1="98899" x2="55692" y2="9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6844" y="0"/>
            <a:ext cx="1818795" cy="152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ummy PNG Background | PNG Play">
            <a:extLst>
              <a:ext uri="{FF2B5EF4-FFF2-40B4-BE49-F238E27FC236}">
                <a16:creationId xmlns:a16="http://schemas.microsoft.com/office/drawing/2014/main" id="{7DDD1CDB-603D-4E17-B735-3662F2FA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86" y="4195030"/>
            <a:ext cx="1817816" cy="144857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ampires PNG Image for Free Download">
            <a:extLst>
              <a:ext uri="{FF2B5EF4-FFF2-40B4-BE49-F238E27FC236}">
                <a16:creationId xmlns:a16="http://schemas.microsoft.com/office/drawing/2014/main" id="{DEF64420-9B3B-4DC8-BE23-D3677CE5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74" y="4115219"/>
            <a:ext cx="2466800" cy="143699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ute monster waving illustration - Transparent PNG &amp; SVG vector file">
            <a:extLst>
              <a:ext uri="{FF2B5EF4-FFF2-40B4-BE49-F238E27FC236}">
                <a16:creationId xmlns:a16="http://schemas.microsoft.com/office/drawing/2014/main" id="{2D421C76-5539-4451-80D2-10ACC972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743" y="4290566"/>
            <a:ext cx="1420749" cy="14207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9">
            <a:extLst>
              <a:ext uri="{FF2B5EF4-FFF2-40B4-BE49-F238E27FC236}">
                <a16:creationId xmlns:a16="http://schemas.microsoft.com/office/drawing/2014/main" id="{370E85EB-8250-4A0C-8B6D-9478C03A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2771" y="849175"/>
            <a:ext cx="4454268" cy="4470609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Scarecrow Pumpkin Clip art - Scarecrows Cliparts png download - 533*694 -  Free Transparent Scarecrow png Download. - Clip Art Library">
            <a:extLst>
              <a:ext uri="{FF2B5EF4-FFF2-40B4-BE49-F238E27FC236}">
                <a16:creationId xmlns:a16="http://schemas.microsoft.com/office/drawing/2014/main" id="{A7396255-2BB4-4749-863B-7D039E10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909" y="3649914"/>
            <a:ext cx="1553999" cy="202454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5" descr="http://4.bp.blogspot.com/-4CFbPyo3eG4/TePsuR1NBYI/AAAAAAAAAr4/XuKLlDKs1Jc/s320/bat.gif">
            <a:extLst>
              <a:ext uri="{FF2B5EF4-FFF2-40B4-BE49-F238E27FC236}">
                <a16:creationId xmlns:a16="http://schemas.microsoft.com/office/drawing/2014/main" id="{61B2D3FC-D389-436C-B20B-7834214C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0286" y="-174219"/>
            <a:ext cx="1167176" cy="831442"/>
          </a:xfrm>
          <a:prstGeom prst="rect">
            <a:avLst/>
          </a:prstGeom>
          <a:noFill/>
          <a:effectLst/>
        </p:spPr>
      </p:pic>
      <p:pic>
        <p:nvPicPr>
          <p:cNvPr id="2072" name="Picture 24" descr="Werewolf | Castle Clash Wiki | Fandom">
            <a:extLst>
              <a:ext uri="{FF2B5EF4-FFF2-40B4-BE49-F238E27FC236}">
                <a16:creationId xmlns:a16="http://schemas.microsoft.com/office/drawing/2014/main" id="{21E01353-0E95-463D-8B0C-283435CB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7666" y="3303829"/>
            <a:ext cx="1835846" cy="243666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Food Poisoning png images | PNGEgg">
            <a:extLst>
              <a:ext uri="{FF2B5EF4-FFF2-40B4-BE49-F238E27FC236}">
                <a16:creationId xmlns:a16="http://schemas.microsoft.com/office/drawing/2014/main" id="{75A0C76A-7105-4851-B6F2-A1ECBD64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141" b="98075" l="10000" r="90000">
                        <a14:foregroundMark x1="51778" y1="11297" x2="46333" y2="3141"/>
                        <a14:foregroundMark x1="42889" y1="98075" x2="49333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12" y="7940411"/>
            <a:ext cx="538120" cy="118004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8" descr="Free PNGs - Ghost PNG images">
            <a:extLst>
              <a:ext uri="{FF2B5EF4-FFF2-40B4-BE49-F238E27FC236}">
                <a16:creationId xmlns:a16="http://schemas.microsoft.com/office/drawing/2014/main" id="{800BAC11-C3CB-4F50-88EC-7438A3A6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5"/>
          <a:stretch/>
        </p:blipFill>
        <p:spPr bwMode="auto">
          <a:xfrm>
            <a:off x="-4872931" y="-66035"/>
            <a:ext cx="1766087" cy="14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CB2793F-A4D6-434D-910F-3BDB7EE69FD8}"/>
              </a:ext>
            </a:extLst>
          </p:cNvPr>
          <p:cNvSpPr txBox="1"/>
          <p:nvPr/>
        </p:nvSpPr>
        <p:spPr>
          <a:xfrm>
            <a:off x="1447961" y="4945142"/>
            <a:ext cx="1042625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b="1" dirty="0">
                <a:ln w="19050">
                  <a:solidFill>
                    <a:srgbClr val="FF3300"/>
                  </a:solidFill>
                </a:ln>
                <a:solidFill>
                  <a:srgbClr val="FFFF00"/>
                </a:solidFill>
                <a:latin typeface="Adigiana 2" panose="02000500000000000000" pitchFamily="2" charset="0"/>
              </a:rPr>
              <a:t>Jack-o’-lantern</a:t>
            </a:r>
            <a:endParaRPr lang="ru-RU" sz="13800" b="1" dirty="0">
              <a:ln w="19050"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Picture 2" descr="Free Witch Broomstick Png, Download Free Clip Art, Free Clip Art on Clipart  Library">
            <a:extLst>
              <a:ext uri="{FF2B5EF4-FFF2-40B4-BE49-F238E27FC236}">
                <a16:creationId xmlns:a16="http://schemas.microsoft.com/office/drawing/2014/main" id="{01AD9F31-8DF5-487D-829A-57B5C67FB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994">
            <a:off x="14550621" y="6040061"/>
            <a:ext cx="540888" cy="17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53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id="{AFC63C4B-E80C-4433-97F4-E48DB8213D1C}"/>
              </a:ext>
            </a:extLst>
          </p:cNvPr>
          <p:cNvSpPr/>
          <p:nvPr/>
        </p:nvSpPr>
        <p:spPr>
          <a:xfrm>
            <a:off x="0" y="4662188"/>
            <a:ext cx="12192000" cy="21958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056" name="Picture 8" descr="Horror Cemetery Png Download - Spooky Tree Clip Art, Transparent Png ,  Transparent Png Image - PNGitem">
            <a:extLst>
              <a:ext uri="{FF2B5EF4-FFF2-40B4-BE49-F238E27FC236}">
                <a16:creationId xmlns:a16="http://schemas.microsoft.com/office/drawing/2014/main" id="{C14202AA-5015-401C-B6A3-AFE344FC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91219" y="1877479"/>
            <a:ext cx="3696705" cy="26215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lloween Haunted House Png 12">
            <a:extLst>
              <a:ext uri="{FF2B5EF4-FFF2-40B4-BE49-F238E27FC236}">
                <a16:creationId xmlns:a16="http://schemas.microsoft.com/office/drawing/2014/main" id="{6325F285-EDB0-46D0-9B21-534B930EA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18" y="7498559"/>
            <a:ext cx="1537804" cy="152499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 Imagen">
            <a:extLst>
              <a:ext uri="{FF2B5EF4-FFF2-40B4-BE49-F238E27FC236}">
                <a16:creationId xmlns:a16="http://schemas.microsoft.com/office/drawing/2014/main" id="{955D1A4C-02CC-421E-8013-6F31DBD35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7" l="0" r="100000">
                        <a14:foregroundMark x1="72625" y1="34752" x2="76375" y2="36288"/>
                        <a14:foregroundMark x1="73750" y1="37707" x2="71000" y2="42553"/>
                        <a14:foregroundMark x1="21750" y1="12411" x2="22375" y2="18203"/>
                        <a14:foregroundMark x1="26125" y1="11939" x2="30625" y2="12175"/>
                        <a14:foregroundMark x1="31875" y1="21986" x2="35500" y2="18203"/>
                        <a14:foregroundMark x1="65750" y1="9811" x2="66125" y2="1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7574489"/>
            <a:ext cx="1807928" cy="19118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 descr="Coffin Clipart transparent PNG - StickPNG">
            <a:extLst>
              <a:ext uri="{FF2B5EF4-FFF2-40B4-BE49-F238E27FC236}">
                <a16:creationId xmlns:a16="http://schemas.microsoft.com/office/drawing/2014/main" id="{D1024A8F-F5A3-46CE-8CD1-9F4F1179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634" y="4306316"/>
            <a:ext cx="1331895" cy="93103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vestone | Gravestone, Cemetery, Image">
            <a:extLst>
              <a:ext uri="{FF2B5EF4-FFF2-40B4-BE49-F238E27FC236}">
                <a16:creationId xmlns:a16="http://schemas.microsoft.com/office/drawing/2014/main" id="{07EA337E-5352-4B90-92C7-9F6ED901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74" y="6355690"/>
            <a:ext cx="962973" cy="114286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row illustration, Common raven Bird, Haunted Raven, happy Halloween,  songbird png | PNGEgg">
            <a:extLst>
              <a:ext uri="{FF2B5EF4-FFF2-40B4-BE49-F238E27FC236}">
                <a16:creationId xmlns:a16="http://schemas.microsoft.com/office/drawing/2014/main" id="{4B464300-9662-4C8D-80B4-7970CBA9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5" b="92892" l="8778" r="93000">
                        <a14:foregroundMark x1="8778" y1="80270" x2="8778" y2="80270"/>
                        <a14:foregroundMark x1="67333" y1="90809" x2="67333" y2="90809"/>
                        <a14:foregroundMark x1="93222" y1="42525" x2="93222" y2="42525"/>
                        <a14:foregroundMark x1="78778" y1="6127" x2="78778" y2="6127"/>
                        <a14:foregroundMark x1="83556" y1="92034" x2="83556" y2="92034"/>
                        <a14:foregroundMark x1="71889" y1="92892" x2="71889" y2="92892"/>
                        <a14:backgroundMark x1="76222" y1="2941" x2="76222" y2="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163" y="5523164"/>
            <a:ext cx="962973" cy="87304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artoon halloween witch PNG and PSD | Cartoon witch, Halloween cartoons,  Witch drawing">
            <a:extLst>
              <a:ext uri="{FF2B5EF4-FFF2-40B4-BE49-F238E27FC236}">
                <a16:creationId xmlns:a16="http://schemas.microsoft.com/office/drawing/2014/main" id="{EDF3FDA2-BB1A-4BD2-83AC-9BFCAE2B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37" b="98899" l="462" r="95385">
                        <a14:foregroundMark x1="34308" y1="21284" x2="31846" y2="33761"/>
                        <a14:foregroundMark x1="92000" y1="82752" x2="80154" y2="78349"/>
                        <a14:foregroundMark x1="95692" y1="81651" x2="95692" y2="81651"/>
                        <a14:foregroundMark x1="5538" y1="53761" x2="5538" y2="53761"/>
                        <a14:foregroundMark x1="615" y1="52844" x2="615" y2="52844"/>
                        <a14:foregroundMark x1="16615" y1="4037" x2="16615" y2="4037"/>
                        <a14:foregroundMark x1="60000" y1="91743" x2="60000" y2="91743"/>
                        <a14:foregroundMark x1="55692" y1="98899" x2="55692" y2="9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37" y="84691"/>
            <a:ext cx="4673434" cy="39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ummy PNG Background | PNG Play">
            <a:extLst>
              <a:ext uri="{FF2B5EF4-FFF2-40B4-BE49-F238E27FC236}">
                <a16:creationId xmlns:a16="http://schemas.microsoft.com/office/drawing/2014/main" id="{7DDD1CDB-603D-4E17-B735-3662F2FA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86" y="4195030"/>
            <a:ext cx="1817816" cy="144857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ampires PNG Image for Free Download">
            <a:extLst>
              <a:ext uri="{FF2B5EF4-FFF2-40B4-BE49-F238E27FC236}">
                <a16:creationId xmlns:a16="http://schemas.microsoft.com/office/drawing/2014/main" id="{DEF64420-9B3B-4DC8-BE23-D3677CE5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74" y="4115219"/>
            <a:ext cx="2466800" cy="143699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ute monster waving illustration - Transparent PNG &amp; SVG vector file">
            <a:extLst>
              <a:ext uri="{FF2B5EF4-FFF2-40B4-BE49-F238E27FC236}">
                <a16:creationId xmlns:a16="http://schemas.microsoft.com/office/drawing/2014/main" id="{2D421C76-5539-4451-80D2-10ACC972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743" y="4290566"/>
            <a:ext cx="1420749" cy="14207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9">
            <a:extLst>
              <a:ext uri="{FF2B5EF4-FFF2-40B4-BE49-F238E27FC236}">
                <a16:creationId xmlns:a16="http://schemas.microsoft.com/office/drawing/2014/main" id="{370E85EB-8250-4A0C-8B6D-9478C03A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502" y="7605683"/>
            <a:ext cx="1538832" cy="154447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Scarecrow Pumpkin Clip art - Scarecrows Cliparts png download - 533*694 -  Free Transparent Scarecrow png Download. - Clip Art Library">
            <a:extLst>
              <a:ext uri="{FF2B5EF4-FFF2-40B4-BE49-F238E27FC236}">
                <a16:creationId xmlns:a16="http://schemas.microsoft.com/office/drawing/2014/main" id="{A7396255-2BB4-4749-863B-7D039E10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909" y="3649914"/>
            <a:ext cx="1553999" cy="202454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5" descr="http://4.bp.blogspot.com/-4CFbPyo3eG4/TePsuR1NBYI/AAAAAAAAAr4/XuKLlDKs1Jc/s320/bat.gif">
            <a:extLst>
              <a:ext uri="{FF2B5EF4-FFF2-40B4-BE49-F238E27FC236}">
                <a16:creationId xmlns:a16="http://schemas.microsoft.com/office/drawing/2014/main" id="{61B2D3FC-D389-436C-B20B-7834214C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0286" y="-174219"/>
            <a:ext cx="1167176" cy="831442"/>
          </a:xfrm>
          <a:prstGeom prst="rect">
            <a:avLst/>
          </a:prstGeom>
          <a:noFill/>
          <a:effectLst/>
        </p:spPr>
      </p:pic>
      <p:pic>
        <p:nvPicPr>
          <p:cNvPr id="2072" name="Picture 24" descr="Werewolf | Castle Clash Wiki | Fandom">
            <a:extLst>
              <a:ext uri="{FF2B5EF4-FFF2-40B4-BE49-F238E27FC236}">
                <a16:creationId xmlns:a16="http://schemas.microsoft.com/office/drawing/2014/main" id="{21E01353-0E95-463D-8B0C-283435CB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7666" y="3303829"/>
            <a:ext cx="1835846" cy="243666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Food Poisoning png images | PNGEgg">
            <a:extLst>
              <a:ext uri="{FF2B5EF4-FFF2-40B4-BE49-F238E27FC236}">
                <a16:creationId xmlns:a16="http://schemas.microsoft.com/office/drawing/2014/main" id="{75A0C76A-7105-4851-B6F2-A1ECBD64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141" b="98075" l="10000" r="90000">
                        <a14:foregroundMark x1="51778" y1="11297" x2="46333" y2="3141"/>
                        <a14:foregroundMark x1="42889" y1="98075" x2="49333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12" y="7940411"/>
            <a:ext cx="538120" cy="118004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8" descr="Free PNGs - Ghost PNG images">
            <a:extLst>
              <a:ext uri="{FF2B5EF4-FFF2-40B4-BE49-F238E27FC236}">
                <a16:creationId xmlns:a16="http://schemas.microsoft.com/office/drawing/2014/main" id="{800BAC11-C3CB-4F50-88EC-7438A3A6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5"/>
          <a:stretch/>
        </p:blipFill>
        <p:spPr bwMode="auto">
          <a:xfrm>
            <a:off x="-4872931" y="-66035"/>
            <a:ext cx="1766087" cy="14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34CBE64-EDF2-430F-8C54-18580429B5AD}"/>
              </a:ext>
            </a:extLst>
          </p:cNvPr>
          <p:cNvSpPr txBox="1"/>
          <p:nvPr/>
        </p:nvSpPr>
        <p:spPr>
          <a:xfrm>
            <a:off x="4126485" y="3945809"/>
            <a:ext cx="487986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900" b="1" dirty="0">
                <a:ln w="19050">
                  <a:solidFill>
                    <a:srgbClr val="FF3300"/>
                  </a:solidFill>
                </a:ln>
                <a:solidFill>
                  <a:srgbClr val="FFFF00"/>
                </a:solidFill>
                <a:latin typeface="Adigiana 2" panose="02000500000000000000" pitchFamily="2" charset="0"/>
              </a:rPr>
              <a:t>witch</a:t>
            </a:r>
            <a:endParaRPr lang="ru-RU" sz="19900" b="1" dirty="0">
              <a:ln w="19050"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Picture 2" descr="Free Witch Broomstick Png, Download Free Clip Art, Free Clip Art on Clipart  Library">
            <a:extLst>
              <a:ext uri="{FF2B5EF4-FFF2-40B4-BE49-F238E27FC236}">
                <a16:creationId xmlns:a16="http://schemas.microsoft.com/office/drawing/2014/main" id="{63FFA6E7-D171-429E-8CD9-B06A64EE5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994">
            <a:off x="14550621" y="6040061"/>
            <a:ext cx="540888" cy="17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0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99</Words>
  <Application>Microsoft Office PowerPoint</Application>
  <PresentationFormat>Panoramiczny</PresentationFormat>
  <Paragraphs>47</Paragraphs>
  <Slides>19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Adigiana 2</vt:lpstr>
      <vt:lpstr>Arial</vt:lpstr>
      <vt:lpstr>Calibri</vt:lpstr>
      <vt:lpstr>Comic Sans MS</vt:lpstr>
      <vt:lpstr>Оформление по умолчанию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Наталья Середа</cp:lastModifiedBy>
  <cp:revision>101</cp:revision>
  <dcterms:created xsi:type="dcterms:W3CDTF">2010-04-23T03:00:43Z</dcterms:created>
  <dcterms:modified xsi:type="dcterms:W3CDTF">2020-10-16T20:27:07Z</dcterms:modified>
</cp:coreProperties>
</file>