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41"/>
  </p:notesMasterIdLst>
  <p:sldIdLst>
    <p:sldId id="256" r:id="rId13"/>
    <p:sldId id="258" r:id="rId14"/>
    <p:sldId id="263" r:id="rId15"/>
    <p:sldId id="259" r:id="rId16"/>
    <p:sldId id="261" r:id="rId17"/>
    <p:sldId id="262" r:id="rId18"/>
    <p:sldId id="265" r:id="rId19"/>
    <p:sldId id="264" r:id="rId20"/>
    <p:sldId id="266" r:id="rId21"/>
    <p:sldId id="272" r:id="rId22"/>
    <p:sldId id="273" r:id="rId23"/>
    <p:sldId id="260" r:id="rId24"/>
    <p:sldId id="269" r:id="rId25"/>
    <p:sldId id="268" r:id="rId26"/>
    <p:sldId id="276" r:id="rId27"/>
    <p:sldId id="274" r:id="rId28"/>
    <p:sldId id="275" r:id="rId29"/>
    <p:sldId id="277" r:id="rId30"/>
    <p:sldId id="270" r:id="rId31"/>
    <p:sldId id="271" r:id="rId32"/>
    <p:sldId id="267" r:id="rId33"/>
    <p:sldId id="280" r:id="rId34"/>
    <p:sldId id="281" r:id="rId35"/>
    <p:sldId id="282" r:id="rId36"/>
    <p:sldId id="283" r:id="rId37"/>
    <p:sldId id="284" r:id="rId38"/>
    <p:sldId id="285" r:id="rId39"/>
    <p:sldId id="278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8BDA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E03C0-81AE-49CD-8726-50AD0CA730F7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64E79-5746-4F1C-86A7-528571E44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 smtClean="0"/>
              <a:pPr/>
              <a:t>22/03/2015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4625-31F3-45D6-BE95-ACE375B1B0C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3C42-3F62-4B5B-AB32-4C0CBC12851E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5.wmf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12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6.jpeg"/><Relationship Id="rId11" Type="http://schemas.openxmlformats.org/officeDocument/2006/relationships/image" Target="../media/image29.jpeg"/><Relationship Id="rId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5.png"/><Relationship Id="rId11" Type="http://schemas.openxmlformats.org/officeDocument/2006/relationships/image" Target="../media/image16.jpe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ww.youtube.com/watch?v=D7z-aJqTw1U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ww.youtube.com/watch?v=5GWi4BattHE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ww.youtube.com/watch?v=rE3pqe_jmqc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https://newevolutiondesigns.com/images/freebies/easter-wallpap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Easter cake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8676" name="Picture 4" descr="http://thec10.com/wp-content/uploads/2014/01/easter-cake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Easter cupcakes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9810" name="Imagen 20" descr="easter cupca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67240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Easter eggs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0482" name="Imagen 5" descr="easter_egg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600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Egg painting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6626" name="Imagen 15" descr="Kids Painting Easter E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5543"/>
            <a:ext cx="352839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Egg hunting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6627" name="Imagen 13" descr="C:\Users\Szűcs Tamás\AppData\Local\Microsoft\Windows\Temporary Internet Files\Content.IE5\13VONAYN\MC900397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81642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Hot cross buns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20834" name="Picture 2" descr="125075307_5482adf0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27138"/>
            <a:ext cx="4032448" cy="30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Holy Bible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20835" name="Imagen 4" descr="http://www.imgion.com/images/01/Bible-With-Flower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331236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Jelly beans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63452"/>
            <a:ext cx="302433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Jesus Christ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22882" name="Imagen 7" descr="http://www.clipartbest.com/cliparts/7Ta/Lp9/7TaLp9X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6724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Lamb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7650" name="Picture 2" descr="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31683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Basket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8" descr="Easter-Basket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Lily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5602" name="Imagen 14" descr="4_3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302433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Tulip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5603" name="Picture 3" descr="tuli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2" cy="1143000"/>
          </a:xfrm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Noughts</a:t>
            </a:r>
            <a:r>
              <a:rPr lang="es-ES" b="1" dirty="0" smtClean="0">
                <a:latin typeface="Comic Sans MS" pitchFamily="66" charset="0"/>
              </a:rPr>
              <a:t> and </a:t>
            </a:r>
            <a:r>
              <a:rPr lang="es-ES" b="1" dirty="0" err="1" smtClean="0">
                <a:latin typeface="Comic Sans MS" pitchFamily="66" charset="0"/>
              </a:rPr>
              <a:t>Crosses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977" cy="1080000"/>
          </a:xfrm>
          <a:prstGeom prst="rect">
            <a:avLst/>
          </a:prstGeom>
          <a:noFill/>
        </p:spPr>
      </p:pic>
      <p:pic>
        <p:nvPicPr>
          <p:cNvPr id="1026" name="Imagen 25" descr="easter_egg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43" descr="tuli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37" descr="lam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1404739" cy="11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n 6" descr="http://imgtrends.org/wp-content/uploads/2014/03/easter-bunnies_13955374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216771"/>
            <a:ext cx="1512168" cy="13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n 2" descr="Easter-Basket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12976"/>
            <a:ext cx="14809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n 19" descr="golden_daffod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941168"/>
            <a:ext cx="120243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n 17" descr="cro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941168"/>
            <a:ext cx="14618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Imagen 41" descr="4_3_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3140968"/>
            <a:ext cx="9970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Imagen 29" descr="C:\Users\Szűcs Tamás\AppData\Local\Microsoft\Windows\Temporary Internet Files\Content.IE5\13VONAYN\MC90039756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94116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2" cy="1143000"/>
          </a:xfrm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Noughts</a:t>
            </a:r>
            <a:r>
              <a:rPr lang="es-ES" b="1" dirty="0" smtClean="0">
                <a:latin typeface="Comic Sans MS" pitchFamily="66" charset="0"/>
              </a:rPr>
              <a:t> and </a:t>
            </a:r>
            <a:r>
              <a:rPr lang="es-ES" b="1" dirty="0" err="1" smtClean="0">
                <a:latin typeface="Comic Sans MS" pitchFamily="66" charset="0"/>
              </a:rPr>
              <a:t>Crosses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977" cy="1080000"/>
          </a:xfrm>
          <a:prstGeom prst="rect">
            <a:avLst/>
          </a:prstGeom>
          <a:noFill/>
        </p:spPr>
      </p:pic>
      <p:pic>
        <p:nvPicPr>
          <p:cNvPr id="2050" name="Imagen 12" descr="chocolatebun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35" descr="http://www.clipartbest.com/cliparts/7Ta/Lp9/7TaLp9X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n 8" descr="http://jpulley.edublogs.org/files/2011/05/easter_clipart_chick_egg-1tf1mx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028" y="1628800"/>
            <a:ext cx="145236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n 31" descr="125075307_5482adf0f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284984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n 23" descr="easter cupcak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212976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en 15" descr="Churches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284984"/>
            <a:ext cx="151216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n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941168"/>
            <a:ext cx="144016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n 21" descr="http://thec10.com/wp-content/uploads/2014/01/easter-cake-b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33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magen 21" descr="http://thec10.com/wp-content/uploads/2014/01/easter-cake-b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869160"/>
            <a:ext cx="165618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n 10" descr="chocolate eg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869160"/>
            <a:ext cx="1584176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2" cy="1143000"/>
          </a:xfrm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Noughts</a:t>
            </a:r>
            <a:r>
              <a:rPr lang="es-ES" b="1" dirty="0" smtClean="0">
                <a:latin typeface="Comic Sans MS" pitchFamily="66" charset="0"/>
              </a:rPr>
              <a:t> and </a:t>
            </a:r>
            <a:r>
              <a:rPr lang="es-ES" b="1" dirty="0" err="1" smtClean="0">
                <a:latin typeface="Comic Sans MS" pitchFamily="66" charset="0"/>
              </a:rPr>
              <a:t>Crosses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977" cy="1080000"/>
          </a:xfrm>
          <a:prstGeom prst="rect">
            <a:avLst/>
          </a:prstGeom>
          <a:noFill/>
        </p:spPr>
      </p:pic>
      <p:pic>
        <p:nvPicPr>
          <p:cNvPr id="1026" name="Imagen 25" descr="easter_egg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37" descr="lam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1404739" cy="11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n 6" descr="http://imgtrends.org/wp-content/uploads/2014/03/easter-bunnies_1395537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6771"/>
            <a:ext cx="1512168" cy="13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n 2" descr="Easter-Basket_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12976"/>
            <a:ext cx="14809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Imagen 41" descr="4_3_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84784"/>
            <a:ext cx="9970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Imagen 29" descr="C:\Users\Szűcs Tamás\AppData\Local\Microsoft\Windows\Temporary Internet Files\Content.IE5\13VONAYN\MC90039756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556792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8" descr="http://jpulley.edublogs.org/files/2011/05/easter_clipart_chick_egg-1tf1mx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1724" y="5016971"/>
            <a:ext cx="145236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Churches0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941168"/>
            <a:ext cx="151216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31" descr="125075307_5482adf0f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941168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SONG: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i="1" dirty="0" err="1" smtClean="0">
                <a:latin typeface="Comic Sans MS" pitchFamily="66" charset="0"/>
                <a:hlinkClick r:id="rId2"/>
              </a:rPr>
              <a:t>Easter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</a:t>
            </a:r>
            <a:r>
              <a:rPr lang="es-ES" b="1" i="1" dirty="0" err="1" smtClean="0">
                <a:latin typeface="Comic Sans MS" pitchFamily="66" charset="0"/>
                <a:hlinkClick r:id="rId2"/>
              </a:rPr>
              <a:t>Bunny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</a:t>
            </a:r>
            <a:r>
              <a:rPr lang="es-ES" b="1" i="1" dirty="0" err="1" smtClean="0">
                <a:latin typeface="Comic Sans MS" pitchFamily="66" charset="0"/>
                <a:hlinkClick r:id="rId2"/>
              </a:rPr>
              <a:t>Bop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!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4" name="AutoShape 2" descr="Image result for so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images.clipartpanda.com/song-clipart-yToe6R5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9542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SONG: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i="1" dirty="0" err="1" smtClean="0">
                <a:latin typeface="Comic Sans MS" pitchFamily="66" charset="0"/>
                <a:hlinkClick r:id="rId2"/>
              </a:rPr>
              <a:t>Hippity</a:t>
            </a:r>
            <a:r>
              <a:rPr lang="es-ES" b="1" i="1" dirty="0" smtClean="0">
                <a:latin typeface="Comic Sans MS" pitchFamily="66" charset="0"/>
                <a:hlinkClick r:id="rId2"/>
              </a:rPr>
              <a:t> Hop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4" name="AutoShape 2" descr="Image result for so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images.clipartpanda.com/song-clipart-yToe6R5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95426"/>
          </a:xfrm>
          <a:prstGeom prst="rect">
            <a:avLst/>
          </a:prstGeom>
          <a:noFill/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SONG: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i="1" dirty="0" smtClean="0">
                <a:latin typeface="Comic Sans MS" pitchFamily="66" charset="0"/>
                <a:hlinkClick r:id="rId2"/>
              </a:rPr>
              <a:t>Hot Cross </a:t>
            </a:r>
            <a:r>
              <a:rPr lang="es-ES" b="1" i="1" dirty="0" err="1" smtClean="0">
                <a:latin typeface="Comic Sans MS" pitchFamily="66" charset="0"/>
                <a:hlinkClick r:id="rId2"/>
              </a:rPr>
              <a:t>Buns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4" name="AutoShape 2" descr="Image result for so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images.clipartpanda.com/song-clipart-yToe6R5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95426"/>
          </a:xfrm>
          <a:prstGeom prst="rect">
            <a:avLst/>
          </a:prstGeom>
          <a:noFill/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1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allinfospot.com/wp-content/uploads/2015/03/easter-best-wishes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Bunny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2530" name="Imagen 40" descr="http://imgtrends.org/wp-content/uploads/2014/03/easter-bunnies_1395537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41764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Chick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9458" name="Imagen 4" descr="http://jpulley.edublogs.org/files/2011/05/easter_clipart_chick_egg-1tf1mx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3312368" cy="300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Chocolate egg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1506" name="Imagen 7" descr="chocolate 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5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Chocolate bunny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Picture 2" descr="chocolatebun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403244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Church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554" name="Imagen 10" descr="Churches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38437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Cross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555" name="Imagen 11" descr="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5922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GB" sz="5900" dirty="0" smtClean="0">
                <a:latin typeface="Ravie" pitchFamily="82" charset="0"/>
              </a:rPr>
              <a:t>Daffodil</a:t>
            </a:r>
            <a:endParaRPr lang="en-GB" sz="5900" dirty="0"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23728" y="1628800"/>
            <a:ext cx="4824536" cy="345638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4578" name="Imagen 12" descr="golden_daffod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528392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47</Words>
  <Application>Microsoft Office PowerPoint</Application>
  <PresentationFormat>Presentación en pantalla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Diapositiva 1</vt:lpstr>
      <vt:lpstr>Basket</vt:lpstr>
      <vt:lpstr>Bunny</vt:lpstr>
      <vt:lpstr>Chick</vt:lpstr>
      <vt:lpstr>Chocolate egg</vt:lpstr>
      <vt:lpstr>Chocolate bunny</vt:lpstr>
      <vt:lpstr>Church</vt:lpstr>
      <vt:lpstr>Cross</vt:lpstr>
      <vt:lpstr>Daffodil</vt:lpstr>
      <vt:lpstr>Easter cake</vt:lpstr>
      <vt:lpstr>Easter cupcakes</vt:lpstr>
      <vt:lpstr>Easter eggs</vt:lpstr>
      <vt:lpstr>Egg painting</vt:lpstr>
      <vt:lpstr>Egg hunting</vt:lpstr>
      <vt:lpstr>Hot cross buns</vt:lpstr>
      <vt:lpstr>Holy Bible</vt:lpstr>
      <vt:lpstr>Jelly beans</vt:lpstr>
      <vt:lpstr>Jesus Christ</vt:lpstr>
      <vt:lpstr>Lamb</vt:lpstr>
      <vt:lpstr>Lily</vt:lpstr>
      <vt:lpstr>Tulip</vt:lpstr>
      <vt:lpstr>Noughts and Crosses</vt:lpstr>
      <vt:lpstr>Noughts and Crosses</vt:lpstr>
      <vt:lpstr>Noughts and Crosses</vt:lpstr>
      <vt:lpstr>SONG: Easter Bunny Bop!</vt:lpstr>
      <vt:lpstr>SONG: Hippity Hop</vt:lpstr>
      <vt:lpstr>SONG: Hot Cross Buns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</dc:creator>
  <cp:lastModifiedBy>PAULA</cp:lastModifiedBy>
  <cp:revision>16</cp:revision>
  <dcterms:created xsi:type="dcterms:W3CDTF">2015-03-20T19:32:49Z</dcterms:created>
  <dcterms:modified xsi:type="dcterms:W3CDTF">2015-03-22T13:06:28Z</dcterms:modified>
</cp:coreProperties>
</file>