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>
            <a:extLst>
              <a:ext uri="{FF2B5EF4-FFF2-40B4-BE49-F238E27FC236}">
                <a16:creationId xmlns:a16="http://schemas.microsoft.com/office/drawing/2014/main" id="{78B4C803-90E2-41A0-B084-D2024DEFAEE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9219" name="Freeform 3">
              <a:extLst>
                <a:ext uri="{FF2B5EF4-FFF2-40B4-BE49-F238E27FC236}">
                  <a16:creationId xmlns:a16="http://schemas.microsoft.com/office/drawing/2014/main" id="{70ADFBFA-E6B7-4334-872F-872DAA0E2E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220" name="Freeform 4">
              <a:extLst>
                <a:ext uri="{FF2B5EF4-FFF2-40B4-BE49-F238E27FC236}">
                  <a16:creationId xmlns:a16="http://schemas.microsoft.com/office/drawing/2014/main" id="{29321B4B-0FAA-49CC-B5EC-0D82912E81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221" name="Rectangle 5">
            <a:extLst>
              <a:ext uri="{FF2B5EF4-FFF2-40B4-BE49-F238E27FC236}">
                <a16:creationId xmlns:a16="http://schemas.microsoft.com/office/drawing/2014/main" id="{B23DEFE6-7805-4373-BAD9-38E876E68CF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nl-NL" altLang="nl-NL" noProof="0"/>
              <a:t>Klik om het opmaakprofiel van de modelondertitel te bewerken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8B05BA0-D145-4005-889C-362950C7A74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4CDB8AFB-185A-4837-B6D1-AB80F2628C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6AF2957E-D86B-4248-ACA7-F451736F76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9B1E6F4-BF74-4326-9371-C3784EE597E8}" type="slidenum">
              <a:rPr lang="nl-NL" altLang="nl-NL"/>
              <a:pPr/>
              <a:t>‹nr.›</a:t>
            </a:fld>
            <a:endParaRPr lang="nl-NL" altLang="nl-NL"/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AAA49A2C-33BB-4674-91C2-48B0E2D251DA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nl-NL" altLang="nl-NL" noProof="0"/>
              <a:t>Klik om het opmaakprofiel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684A2-7866-4EAB-AEAE-5810AB38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A28EBF-DA85-4C37-9ACD-A80162004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4B1182-C5DA-40EA-A7FB-EB4ACF82C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5489CF-34B4-4C5E-AF9E-AC2E2EB7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D65E0E-738D-40A1-BDE0-6A599F25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91904-FEE2-43D9-8A2D-1CED97CECF8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3118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0EED311-DCA9-4265-B923-56DC319853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0E3581B-CF03-4A87-B5A9-9E84AB741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BABDC1-6379-4983-A6FE-24775B04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5A4C35-360A-47C1-826F-ADD3B500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9852AA-A89E-4271-9428-D3563031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40D07-F334-4665-9D81-FFE178B0DFB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195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4A9BC96-7B4D-48AB-9B9F-83DAFA0E7B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853424-EEE7-4E77-A449-5E070FB9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2A4B7D-3EDC-4655-9EC0-BE02EC57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E3B91C-44DB-450E-8807-3B01FCCF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F389BCA-8AA9-4F5A-BDB0-B395C95B2B1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0636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1A6B8-A999-4A0B-A3A8-D48C2E4E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AA1E3B-FB33-4B1E-8460-3FC8C942A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D04669-66BF-4080-834B-0914BDF9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560C0F-70AF-4B49-88A6-4519AEEF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FD44AE-989B-4A9C-B5B7-FC61AFA5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A8858-6DA0-4B04-ADB5-91F9147ACD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6811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CEE5C-2F2B-4B0A-8295-FB5C7CD8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20BB41-AD36-45F0-882F-29BC81D7D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78DB00-749B-4366-AE2D-C2EAB78F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1B2B83-1223-41C9-A483-DD9FBEE9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86CDC8-7503-4FCF-8DB3-13D6D5A3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B774D-6C80-4E70-8664-7F2C12CB8FE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5596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9D0F1-02F1-43F3-86DB-0082E0666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8CD58A-868E-4C51-A530-8D82891ED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F3976B-49F9-4540-AB44-A8DE36E5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3278E3-307B-4515-A87F-2216CD4C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4ADA35-3815-4BEC-84F3-45D6D882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EC9AB5-684B-4C6A-BD30-D0A1A785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F9139-3818-416E-A3C7-4C05C9D5CE0A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4127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2837B-0881-4F7F-A688-31E800DA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92883B-B309-4B02-B9AE-DEFDB8037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EEABB53-1457-4397-B3D2-6E9F749C2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C990AFA-5B2D-48AB-A1D3-7FABCDEA5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DAC9FEE-3B91-4F79-82A7-439F205D9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306EA51-650B-48B3-B26D-E492ACB8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966B6F6-95C2-4818-9832-FCA61E08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A6D816D-19F1-4CB9-B468-F5553A72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1675E-7E7B-4881-8B6E-991748178EA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574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DB581-CC91-4B9C-BAA3-BAEA7D1A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4DAC08C-3936-48C7-ABC8-EFCB78C3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AD30202-8F93-4915-97F1-FDCE71E6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4E3339-4BC5-4D0E-9AF4-E2E704B1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F200D-8FC9-421E-98F5-E86C9D70048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4685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022A152-FF8A-49C9-9EEA-CA5EE6F2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B7E2AA0-5315-4DF0-99A5-0409E74C6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FE5821-A64C-4C52-818C-309D8D52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2E753-953F-4645-8B90-8F8B4930539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2046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8F407-E855-48F7-ACD9-0C323A53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05E47B-7F52-4B30-A091-FF7CCAE8F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E84547-F07F-4B67-8F71-0BA1F3191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4DDA19-618C-4E39-8CAF-390D9497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500CA9E-0BBB-4267-A265-B13F7F671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11A121-BB1C-4AB8-93E8-9CBB556F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F6755-1B96-45D0-B09E-3B2E612BB09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002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3CDC7-44A5-4AFC-B2C7-2A43166B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4BFB435-E9E1-4CBF-8664-DE64121F0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97D9F5-5B8C-43E5-8FFF-FEBB9EDA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7E6287-C084-439B-89D7-5A9B1D24B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5F7867-246D-418C-ADC0-175AAA64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8658E1-31C6-4A53-9E38-1D48E362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17A43-9AFB-40C2-AB1D-EC84870F8C5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1269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>
            <a:extLst>
              <a:ext uri="{FF2B5EF4-FFF2-40B4-BE49-F238E27FC236}">
                <a16:creationId xmlns:a16="http://schemas.microsoft.com/office/drawing/2014/main" id="{823BE311-C4D6-4412-AF1D-090789F0D68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8195" name="Freeform 3">
              <a:extLst>
                <a:ext uri="{FF2B5EF4-FFF2-40B4-BE49-F238E27FC236}">
                  <a16:creationId xmlns:a16="http://schemas.microsoft.com/office/drawing/2014/main" id="{0F9FD1B8-0831-40E9-97FF-E482A206BD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196" name="Freeform 4">
              <a:extLst>
                <a:ext uri="{FF2B5EF4-FFF2-40B4-BE49-F238E27FC236}">
                  <a16:creationId xmlns:a16="http://schemas.microsoft.com/office/drawing/2014/main" id="{6E4244CC-C9FD-4A97-92B5-F11C33CB5E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8197" name="Rectangle 5">
            <a:extLst>
              <a:ext uri="{FF2B5EF4-FFF2-40B4-BE49-F238E27FC236}">
                <a16:creationId xmlns:a16="http://schemas.microsoft.com/office/drawing/2014/main" id="{4ACBD162-3CF1-4EF2-9F81-0727D84487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AD916D6D-55FC-4D43-B266-CEC5B377D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37086CC7-929E-40D8-A773-9F469BF6BD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nl-NL" altLang="nl-NL"/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1F85758F-BF41-47E7-86A1-9526089B1B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nl-NL" altLang="nl-NL"/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48FE3E18-526E-43C7-A687-E66994E490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4FF4E91-25EB-4719-A411-19336FDEE1B7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D134767-4D8B-4E17-95CE-4DB2849C3C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/>
              <a:t>Het Paasverhaal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FE6239B-3D38-42ED-A0C8-47E5A003BE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9">
            <a:extLst>
              <a:ext uri="{FF2B5EF4-FFF2-40B4-BE49-F238E27FC236}">
                <a16:creationId xmlns:a16="http://schemas.microsoft.com/office/drawing/2014/main" id="{33A53CD6-28AA-4EBF-9BAE-C6CAC1A0334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408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10">
            <a:extLst>
              <a:ext uri="{FF2B5EF4-FFF2-40B4-BE49-F238E27FC236}">
                <a16:creationId xmlns:a16="http://schemas.microsoft.com/office/drawing/2014/main" id="{40D9C744-44CD-4814-9A74-282157B9E5F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399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11">
            <a:extLst>
              <a:ext uri="{FF2B5EF4-FFF2-40B4-BE49-F238E27FC236}">
                <a16:creationId xmlns:a16="http://schemas.microsoft.com/office/drawing/2014/main" id="{D7B65588-8759-4F8D-98A0-D61C8462CFA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0"/>
            <a:ext cx="8064500" cy="690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12">
            <a:extLst>
              <a:ext uri="{FF2B5EF4-FFF2-40B4-BE49-F238E27FC236}">
                <a16:creationId xmlns:a16="http://schemas.microsoft.com/office/drawing/2014/main" id="{FD8CA30D-A77F-4682-8B59-0C557F5E7A8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0"/>
            <a:ext cx="7127875" cy="6837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>
            <a:extLst>
              <a:ext uri="{FF2B5EF4-FFF2-40B4-BE49-F238E27FC236}">
                <a16:creationId xmlns:a16="http://schemas.microsoft.com/office/drawing/2014/main" id="{F72F1D86-E1F0-42A3-831F-0C0221429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 tuin Gethsemane</a:t>
            </a:r>
          </a:p>
        </p:txBody>
      </p:sp>
      <p:pic>
        <p:nvPicPr>
          <p:cNvPr id="38918" name="Picture 6" descr="13">
            <a:extLst>
              <a:ext uri="{FF2B5EF4-FFF2-40B4-BE49-F238E27FC236}">
                <a16:creationId xmlns:a16="http://schemas.microsoft.com/office/drawing/2014/main" id="{A148EDB4-0986-49C3-A6C2-0E4CFC14E3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96975"/>
            <a:ext cx="7632700" cy="543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14">
            <a:extLst>
              <a:ext uri="{FF2B5EF4-FFF2-40B4-BE49-F238E27FC236}">
                <a16:creationId xmlns:a16="http://schemas.microsoft.com/office/drawing/2014/main" id="{C765EFF3-BE2A-47D9-A4DF-BD065FBBDC9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375"/>
            <a:ext cx="9144000" cy="6407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15">
            <a:extLst>
              <a:ext uri="{FF2B5EF4-FFF2-40B4-BE49-F238E27FC236}">
                <a16:creationId xmlns:a16="http://schemas.microsoft.com/office/drawing/2014/main" id="{847F30C3-FADA-42B5-8C78-365B5C747A4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9144000" cy="4840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16">
            <a:extLst>
              <a:ext uri="{FF2B5EF4-FFF2-40B4-BE49-F238E27FC236}">
                <a16:creationId xmlns:a16="http://schemas.microsoft.com/office/drawing/2014/main" id="{A814B7FC-9696-49DF-81E8-DB0DC21BF67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0"/>
            <a:ext cx="52133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>
            <a:extLst>
              <a:ext uri="{FF2B5EF4-FFF2-40B4-BE49-F238E27FC236}">
                <a16:creationId xmlns:a16="http://schemas.microsoft.com/office/drawing/2014/main" id="{6BB14523-C934-427B-9E2B-A3BD1BB1F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Het verraad van Judas</a:t>
            </a:r>
          </a:p>
        </p:txBody>
      </p:sp>
      <p:pic>
        <p:nvPicPr>
          <p:cNvPr id="47110" name="Picture 6" descr="17">
            <a:extLst>
              <a:ext uri="{FF2B5EF4-FFF2-40B4-BE49-F238E27FC236}">
                <a16:creationId xmlns:a16="http://schemas.microsoft.com/office/drawing/2014/main" id="{6D27004B-0BAD-49C4-9B4B-71697F7D0A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247775"/>
            <a:ext cx="6624637" cy="5610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18">
            <a:extLst>
              <a:ext uri="{FF2B5EF4-FFF2-40B4-BE49-F238E27FC236}">
                <a16:creationId xmlns:a16="http://schemas.microsoft.com/office/drawing/2014/main" id="{2FE6E2E3-9AF7-4C05-A802-EDD0A881AD2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0"/>
            <a:ext cx="648493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>
            <a:extLst>
              <a:ext uri="{FF2B5EF4-FFF2-40B4-BE49-F238E27FC236}">
                <a16:creationId xmlns:a16="http://schemas.microsoft.com/office/drawing/2014/main" id="{84036787-E577-4951-A387-1C373BAF52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Palmzondag</a:t>
            </a:r>
          </a:p>
        </p:txBody>
      </p:sp>
      <p:pic>
        <p:nvPicPr>
          <p:cNvPr id="11269" name="Picture 5" descr="01">
            <a:extLst>
              <a:ext uri="{FF2B5EF4-FFF2-40B4-BE49-F238E27FC236}">
                <a16:creationId xmlns:a16="http://schemas.microsoft.com/office/drawing/2014/main" id="{79CA6E9B-5D29-471B-8D48-B5AD46F86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9144000" cy="5233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>
            <a:extLst>
              <a:ext uri="{FF2B5EF4-FFF2-40B4-BE49-F238E27FC236}">
                <a16:creationId xmlns:a16="http://schemas.microsoft.com/office/drawing/2014/main" id="{E6108B2E-1374-4CBE-A474-5C418CD52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Petrus: ” Ik ken hem niet ” !</a:t>
            </a:r>
          </a:p>
        </p:txBody>
      </p:sp>
      <p:pic>
        <p:nvPicPr>
          <p:cNvPr id="51206" name="Picture 6" descr="19">
            <a:extLst>
              <a:ext uri="{FF2B5EF4-FFF2-40B4-BE49-F238E27FC236}">
                <a16:creationId xmlns:a16="http://schemas.microsoft.com/office/drawing/2014/main" id="{FDAB749C-20FF-4C4B-ADAB-EC334923F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285875"/>
            <a:ext cx="7056437" cy="557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20">
            <a:extLst>
              <a:ext uri="{FF2B5EF4-FFF2-40B4-BE49-F238E27FC236}">
                <a16:creationId xmlns:a16="http://schemas.microsoft.com/office/drawing/2014/main" id="{B746579F-1CDF-4BE1-A5F2-53E1AF1B2D5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9144000" cy="5273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>
            <a:extLst>
              <a:ext uri="{FF2B5EF4-FFF2-40B4-BE49-F238E27FC236}">
                <a16:creationId xmlns:a16="http://schemas.microsoft.com/office/drawing/2014/main" id="{1C0F9020-7A56-4F35-BB28-B60EFE6A9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Bij de hogepriesters.</a:t>
            </a:r>
          </a:p>
        </p:txBody>
      </p:sp>
      <p:pic>
        <p:nvPicPr>
          <p:cNvPr id="55302" name="Picture 6" descr="21">
            <a:extLst>
              <a:ext uri="{FF2B5EF4-FFF2-40B4-BE49-F238E27FC236}">
                <a16:creationId xmlns:a16="http://schemas.microsoft.com/office/drawing/2014/main" id="{12516556-588C-4E9D-B62E-71BD79BCFB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358900"/>
            <a:ext cx="6769100" cy="549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22">
            <a:extLst>
              <a:ext uri="{FF2B5EF4-FFF2-40B4-BE49-F238E27FC236}">
                <a16:creationId xmlns:a16="http://schemas.microsoft.com/office/drawing/2014/main" id="{5835D30D-02C0-4215-9DBA-174AF519EDE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7775575" cy="6777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>
            <a:extLst>
              <a:ext uri="{FF2B5EF4-FFF2-40B4-BE49-F238E27FC236}">
                <a16:creationId xmlns:a16="http://schemas.microsoft.com/office/drawing/2014/main" id="{D0B6AF50-BFD9-4817-868C-5DE967CFE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Judas toont berouw.</a:t>
            </a:r>
          </a:p>
        </p:txBody>
      </p:sp>
      <p:pic>
        <p:nvPicPr>
          <p:cNvPr id="59398" name="Picture 6" descr="23">
            <a:extLst>
              <a:ext uri="{FF2B5EF4-FFF2-40B4-BE49-F238E27FC236}">
                <a16:creationId xmlns:a16="http://schemas.microsoft.com/office/drawing/2014/main" id="{FF517509-0AD4-4714-B5A8-7F02FFE227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7705725" cy="5314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EBBD4A55-309A-4D14-8C34-4D96115FC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Bij Pontius Pilatus.</a:t>
            </a:r>
          </a:p>
        </p:txBody>
      </p:sp>
      <p:pic>
        <p:nvPicPr>
          <p:cNvPr id="61446" name="Picture 6" descr="24">
            <a:extLst>
              <a:ext uri="{FF2B5EF4-FFF2-40B4-BE49-F238E27FC236}">
                <a16:creationId xmlns:a16="http://schemas.microsoft.com/office/drawing/2014/main" id="{75C7A9DD-5E24-4E2F-918D-BB63535AD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341438"/>
            <a:ext cx="6121400" cy="537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D0A953A-62B4-4668-A12C-F735C668C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 vrijlating van Barabbas.</a:t>
            </a:r>
          </a:p>
        </p:txBody>
      </p:sp>
      <p:pic>
        <p:nvPicPr>
          <p:cNvPr id="63493" name="Picture 5" descr="25">
            <a:extLst>
              <a:ext uri="{FF2B5EF4-FFF2-40B4-BE49-F238E27FC236}">
                <a16:creationId xmlns:a16="http://schemas.microsoft.com/office/drawing/2014/main" id="{7CE79A07-F372-4D42-B8A5-39835C4EF8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11288"/>
            <a:ext cx="7993062" cy="544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26">
            <a:extLst>
              <a:ext uri="{FF2B5EF4-FFF2-40B4-BE49-F238E27FC236}">
                <a16:creationId xmlns:a16="http://schemas.microsoft.com/office/drawing/2014/main" id="{9DA526A5-D72E-46FC-9259-90FFC1EE76D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713"/>
            <a:ext cx="9144000" cy="573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>
            <a:extLst>
              <a:ext uri="{FF2B5EF4-FFF2-40B4-BE49-F238E27FC236}">
                <a16:creationId xmlns:a16="http://schemas.microsoft.com/office/drawing/2014/main" id="{71C96C0E-8331-445C-B255-A73D01F32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 kruisweg.</a:t>
            </a:r>
          </a:p>
        </p:txBody>
      </p:sp>
      <p:pic>
        <p:nvPicPr>
          <p:cNvPr id="67590" name="Picture 6" descr="27">
            <a:extLst>
              <a:ext uri="{FF2B5EF4-FFF2-40B4-BE49-F238E27FC236}">
                <a16:creationId xmlns:a16="http://schemas.microsoft.com/office/drawing/2014/main" id="{0E0D06BD-D613-482B-9E01-92EB011D20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68438"/>
            <a:ext cx="6337300" cy="5389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>
            <a:extLst>
              <a:ext uri="{FF2B5EF4-FFF2-40B4-BE49-F238E27FC236}">
                <a16:creationId xmlns:a16="http://schemas.microsoft.com/office/drawing/2014/main" id="{D06D3159-CE86-40BB-BE56-45E5B13A6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 kruisiging.</a:t>
            </a:r>
          </a:p>
        </p:txBody>
      </p:sp>
      <p:pic>
        <p:nvPicPr>
          <p:cNvPr id="69637" name="Picture 5" descr="28">
            <a:extLst>
              <a:ext uri="{FF2B5EF4-FFF2-40B4-BE49-F238E27FC236}">
                <a16:creationId xmlns:a16="http://schemas.microsoft.com/office/drawing/2014/main" id="{37E1E25B-3BA6-4729-8C2A-A6A7A489B7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268413"/>
            <a:ext cx="6408737" cy="544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02">
            <a:extLst>
              <a:ext uri="{FF2B5EF4-FFF2-40B4-BE49-F238E27FC236}">
                <a16:creationId xmlns:a16="http://schemas.microsoft.com/office/drawing/2014/main" id="{B7EB9CD3-C2E2-4C53-916D-24B89A10346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0"/>
            <a:ext cx="7956550" cy="690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29">
            <a:extLst>
              <a:ext uri="{FF2B5EF4-FFF2-40B4-BE49-F238E27FC236}">
                <a16:creationId xmlns:a16="http://schemas.microsoft.com/office/drawing/2014/main" id="{5D83AEAE-6A30-4D7F-B871-9AFB2F72396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0"/>
            <a:ext cx="594518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30">
            <a:extLst>
              <a:ext uri="{FF2B5EF4-FFF2-40B4-BE49-F238E27FC236}">
                <a16:creationId xmlns:a16="http://schemas.microsoft.com/office/drawing/2014/main" id="{D83A8AE2-C255-4F2C-B7BF-27A3EA64E2C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0"/>
            <a:ext cx="48212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7270B971-4B44-46A9-B107-369F44CEDF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Jezus sterft aan het kruis.</a:t>
            </a:r>
          </a:p>
        </p:txBody>
      </p:sp>
      <p:pic>
        <p:nvPicPr>
          <p:cNvPr id="76805" name="Picture 5" descr="31">
            <a:extLst>
              <a:ext uri="{FF2B5EF4-FFF2-40B4-BE49-F238E27FC236}">
                <a16:creationId xmlns:a16="http://schemas.microsoft.com/office/drawing/2014/main" id="{8C7AD915-6245-405C-9599-D64BEED76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412875"/>
            <a:ext cx="5207000" cy="544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 descr="32">
            <a:extLst>
              <a:ext uri="{FF2B5EF4-FFF2-40B4-BE49-F238E27FC236}">
                <a16:creationId xmlns:a16="http://schemas.microsoft.com/office/drawing/2014/main" id="{1D331FDE-ED68-4222-AF70-7D24F97987B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0"/>
            <a:ext cx="7993062" cy="682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33">
            <a:extLst>
              <a:ext uri="{FF2B5EF4-FFF2-40B4-BE49-F238E27FC236}">
                <a16:creationId xmlns:a16="http://schemas.microsoft.com/office/drawing/2014/main" id="{D5C4DD9F-84F0-49DE-818A-B679ECC894B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700"/>
            <a:ext cx="8281987" cy="6845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>
            <a:extLst>
              <a:ext uri="{FF2B5EF4-FFF2-40B4-BE49-F238E27FC236}">
                <a16:creationId xmlns:a16="http://schemas.microsoft.com/office/drawing/2014/main" id="{E409C5C0-EFDB-4D26-9055-CBE3FA7BF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Het graf.</a:t>
            </a:r>
          </a:p>
        </p:txBody>
      </p:sp>
      <p:pic>
        <p:nvPicPr>
          <p:cNvPr id="82950" name="Picture 6" descr="34">
            <a:extLst>
              <a:ext uri="{FF2B5EF4-FFF2-40B4-BE49-F238E27FC236}">
                <a16:creationId xmlns:a16="http://schemas.microsoft.com/office/drawing/2014/main" id="{BB0DF0C7-BB96-4345-B3AF-F6CCA1601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268413"/>
            <a:ext cx="4086225" cy="558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63BC8951-0037-4C8D-AFF9-F3D7FAF10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 verrijzenis.</a:t>
            </a:r>
          </a:p>
        </p:txBody>
      </p:sp>
      <p:pic>
        <p:nvPicPr>
          <p:cNvPr id="84997" name="Picture 5" descr="35">
            <a:extLst>
              <a:ext uri="{FF2B5EF4-FFF2-40B4-BE49-F238E27FC236}">
                <a16:creationId xmlns:a16="http://schemas.microsoft.com/office/drawing/2014/main" id="{EC1EFF9A-79D6-46BD-8569-1D5A27820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38275"/>
            <a:ext cx="6192837" cy="541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36">
            <a:extLst>
              <a:ext uri="{FF2B5EF4-FFF2-40B4-BE49-F238E27FC236}">
                <a16:creationId xmlns:a16="http://schemas.microsoft.com/office/drawing/2014/main" id="{DA3293EC-D0BA-475B-8D27-AB583B5B2EE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0"/>
            <a:ext cx="7921625" cy="6869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37">
            <a:extLst>
              <a:ext uri="{FF2B5EF4-FFF2-40B4-BE49-F238E27FC236}">
                <a16:creationId xmlns:a16="http://schemas.microsoft.com/office/drawing/2014/main" id="{DF066DAB-6713-4D20-B420-D7E8512E7B9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7775575" cy="684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38">
            <a:extLst>
              <a:ext uri="{FF2B5EF4-FFF2-40B4-BE49-F238E27FC236}">
                <a16:creationId xmlns:a16="http://schemas.microsoft.com/office/drawing/2014/main" id="{970702B1-49F5-42AB-A174-CC4D01C82A7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0"/>
            <a:ext cx="7920037" cy="6818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0A5BDC9-12F2-4E55-8B23-CA5146C0C3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In de tempel</a:t>
            </a:r>
          </a:p>
        </p:txBody>
      </p:sp>
      <p:pic>
        <p:nvPicPr>
          <p:cNvPr id="16389" name="Picture 5" descr="03">
            <a:extLst>
              <a:ext uri="{FF2B5EF4-FFF2-40B4-BE49-F238E27FC236}">
                <a16:creationId xmlns:a16="http://schemas.microsoft.com/office/drawing/2014/main" id="{BCC6DE22-73B4-4EEB-AF83-E95858AE96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149350"/>
            <a:ext cx="6480175" cy="570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>
            <a:extLst>
              <a:ext uri="{FF2B5EF4-FFF2-40B4-BE49-F238E27FC236}">
                <a16:creationId xmlns:a16="http://schemas.microsoft.com/office/drawing/2014/main" id="{7BD478BD-2C05-4A67-ABBA-99E8F00D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Opgestaan uit de dood.</a:t>
            </a:r>
          </a:p>
        </p:txBody>
      </p:sp>
      <p:pic>
        <p:nvPicPr>
          <p:cNvPr id="93191" name="Picture 7" descr="39">
            <a:extLst>
              <a:ext uri="{FF2B5EF4-FFF2-40B4-BE49-F238E27FC236}">
                <a16:creationId xmlns:a16="http://schemas.microsoft.com/office/drawing/2014/main" id="{56603B19-3BC8-4554-A2BA-8F9BC2E871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9144000" cy="538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 descr="40">
            <a:extLst>
              <a:ext uri="{FF2B5EF4-FFF2-40B4-BE49-F238E27FC236}">
                <a16:creationId xmlns:a16="http://schemas.microsoft.com/office/drawing/2014/main" id="{0ED12C1F-9146-48C7-BFA2-72070169FF3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9144000" cy="6554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>
            <a:extLst>
              <a:ext uri="{FF2B5EF4-FFF2-40B4-BE49-F238E27FC236}">
                <a16:creationId xmlns:a16="http://schemas.microsoft.com/office/drawing/2014/main" id="{20B8F247-8E92-4F41-94F1-B9367D976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 ongelovige Thomas.</a:t>
            </a:r>
          </a:p>
        </p:txBody>
      </p:sp>
      <p:pic>
        <p:nvPicPr>
          <p:cNvPr id="98310" name="Picture 6" descr="41">
            <a:extLst>
              <a:ext uri="{FF2B5EF4-FFF2-40B4-BE49-F238E27FC236}">
                <a16:creationId xmlns:a16="http://schemas.microsoft.com/office/drawing/2014/main" id="{60AF696F-E9F8-474F-8426-F30E1DD734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12875"/>
            <a:ext cx="7056437" cy="524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 descr="42">
            <a:extLst>
              <a:ext uri="{FF2B5EF4-FFF2-40B4-BE49-F238E27FC236}">
                <a16:creationId xmlns:a16="http://schemas.microsoft.com/office/drawing/2014/main" id="{17F0C55F-83F5-4D7E-84F1-22EC1F04CAF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250"/>
            <a:ext cx="9144000" cy="566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25F9A46E-DE56-4735-A2F3-E09D35F7F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 kerk.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C46FC74-57C1-4F14-B0BD-1EEE9DF26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/>
              <a:t>Jezus vrienden bleven Gods woord verspreiden. Hun leven was vaak in gevaar.</a:t>
            </a:r>
          </a:p>
          <a:p>
            <a:r>
              <a:rPr lang="nl-NL" altLang="nl-NL"/>
              <a:t>Veel mensen kwamen naar hen luisteren en lieten zich dopen.</a:t>
            </a:r>
          </a:p>
          <a:p>
            <a:r>
              <a:rPr lang="nl-NL" altLang="nl-NL"/>
              <a:t>Ook vandaag nog komen mensen overal in de wereld samen om naar Gods boodschap te luisteren………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04">
            <a:extLst>
              <a:ext uri="{FF2B5EF4-FFF2-40B4-BE49-F238E27FC236}">
                <a16:creationId xmlns:a16="http://schemas.microsoft.com/office/drawing/2014/main" id="{4F221195-D85C-409F-9E09-35F4BDCADC3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7632700" cy="6786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D920398-A31A-4508-B422-E0D6BEB8D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Dertig zilveren munten</a:t>
            </a:r>
          </a:p>
        </p:txBody>
      </p:sp>
      <p:pic>
        <p:nvPicPr>
          <p:cNvPr id="22533" name="Picture 5" descr="05">
            <a:extLst>
              <a:ext uri="{FF2B5EF4-FFF2-40B4-BE49-F238E27FC236}">
                <a16:creationId xmlns:a16="http://schemas.microsoft.com/office/drawing/2014/main" id="{A3E36A30-118C-47A2-8806-96D024DE63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9144000" cy="5422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06">
            <a:extLst>
              <a:ext uri="{FF2B5EF4-FFF2-40B4-BE49-F238E27FC236}">
                <a16:creationId xmlns:a16="http://schemas.microsoft.com/office/drawing/2014/main" id="{98F5A0BE-2E23-4519-BA61-FC60DEC8F15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7704137" cy="6811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>
            <a:extLst>
              <a:ext uri="{FF2B5EF4-FFF2-40B4-BE49-F238E27FC236}">
                <a16:creationId xmlns:a16="http://schemas.microsoft.com/office/drawing/2014/main" id="{AB52F424-EA63-4C9A-9440-FB0810537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Het laatste avondmaal</a:t>
            </a:r>
          </a:p>
        </p:txBody>
      </p:sp>
      <p:pic>
        <p:nvPicPr>
          <p:cNvPr id="26630" name="Picture 6" descr="07">
            <a:extLst>
              <a:ext uri="{FF2B5EF4-FFF2-40B4-BE49-F238E27FC236}">
                <a16:creationId xmlns:a16="http://schemas.microsoft.com/office/drawing/2014/main" id="{6AB7F004-1986-43EE-BB37-595A9AB6F3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03350"/>
            <a:ext cx="8424862" cy="545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08">
            <a:extLst>
              <a:ext uri="{FF2B5EF4-FFF2-40B4-BE49-F238E27FC236}">
                <a16:creationId xmlns:a16="http://schemas.microsoft.com/office/drawing/2014/main" id="{B782D15E-CBF7-401B-BC10-8CCAA66329B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0"/>
            <a:ext cx="8569325" cy="6835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cheur">
  <a:themeElements>
    <a:clrScheme name="Scheur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cheu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cheur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eur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eur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eur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eur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eur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eur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eur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heur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173</TotalTime>
  <Words>97</Words>
  <Application>Microsoft Office PowerPoint</Application>
  <PresentationFormat>Diavoorstelling (4:3)</PresentationFormat>
  <Paragraphs>23</Paragraphs>
  <Slides>44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5" baseType="lpstr">
      <vt:lpstr>Scheur</vt:lpstr>
      <vt:lpstr>Het Paasverhaal</vt:lpstr>
      <vt:lpstr>Palmzondag</vt:lpstr>
      <vt:lpstr>PowerPoint-presentatie</vt:lpstr>
      <vt:lpstr>In de tempel</vt:lpstr>
      <vt:lpstr>PowerPoint-presentatie</vt:lpstr>
      <vt:lpstr>Dertig zilveren munten</vt:lpstr>
      <vt:lpstr>PowerPoint-presentatie</vt:lpstr>
      <vt:lpstr>Het laatste avondmaal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tuin Gethsemane</vt:lpstr>
      <vt:lpstr>PowerPoint-presentatie</vt:lpstr>
      <vt:lpstr>PowerPoint-presentatie</vt:lpstr>
      <vt:lpstr>PowerPoint-presentatie</vt:lpstr>
      <vt:lpstr>Het verraad van Judas</vt:lpstr>
      <vt:lpstr>PowerPoint-presentatie</vt:lpstr>
      <vt:lpstr>Petrus: ” Ik ken hem niet ” !</vt:lpstr>
      <vt:lpstr>PowerPoint-presentatie</vt:lpstr>
      <vt:lpstr>Bij de hogepriesters.</vt:lpstr>
      <vt:lpstr>PowerPoint-presentatie</vt:lpstr>
      <vt:lpstr>Judas toont berouw.</vt:lpstr>
      <vt:lpstr>Bij Pontius Pilatus.</vt:lpstr>
      <vt:lpstr>De vrijlating van Barabbas.</vt:lpstr>
      <vt:lpstr>PowerPoint-presentatie</vt:lpstr>
      <vt:lpstr>De kruisweg.</vt:lpstr>
      <vt:lpstr>De kruisiging.</vt:lpstr>
      <vt:lpstr>PowerPoint-presentatie</vt:lpstr>
      <vt:lpstr>PowerPoint-presentatie</vt:lpstr>
      <vt:lpstr>Jezus sterft aan het kruis.</vt:lpstr>
      <vt:lpstr>PowerPoint-presentatie</vt:lpstr>
      <vt:lpstr>PowerPoint-presentatie</vt:lpstr>
      <vt:lpstr>Het graf.</vt:lpstr>
      <vt:lpstr>De verrijzenis.</vt:lpstr>
      <vt:lpstr>PowerPoint-presentatie</vt:lpstr>
      <vt:lpstr>PowerPoint-presentatie</vt:lpstr>
      <vt:lpstr>PowerPoint-presentatie</vt:lpstr>
      <vt:lpstr>Opgestaan uit de dood.</vt:lpstr>
      <vt:lpstr>PowerPoint-presentatie</vt:lpstr>
      <vt:lpstr>De ongelovige Thomas.</vt:lpstr>
      <vt:lpstr>PowerPoint-presentatie</vt:lpstr>
      <vt:lpstr>De kerk.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Paasverhaal</dc:title>
  <dc:creator>.</dc:creator>
  <cp:lastModifiedBy>h.warffemius</cp:lastModifiedBy>
  <cp:revision>6</cp:revision>
  <dcterms:created xsi:type="dcterms:W3CDTF">2010-03-24T18:49:13Z</dcterms:created>
  <dcterms:modified xsi:type="dcterms:W3CDTF">2021-03-26T12:21:00Z</dcterms:modified>
</cp:coreProperties>
</file>