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42" d="100"/>
          <a:sy n="142" d="100"/>
        </p:scale>
        <p:origin x="714" y="12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a9bae3dcd7_0_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a9bae3dcd7_0_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a9bae3dcd7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a9bae3dcd7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a9bae3dcd7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a9bae3dcd7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a9bae3dcd7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a9bae3dcd7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a9bae3dcd7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a9bae3dcd7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a9bae3dcd7_0_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a9bae3dcd7_0_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a9bae3dcd7_0_2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a9bae3dcd7_0_2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a9bae3dcd7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a9bae3dcd7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a9bae3dcd7_0_3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a9bae3dcd7_0_3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Close Reading les</a:t>
            </a:r>
            <a:endParaRPr/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De krijtjes staken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Sessie 3</a:t>
            </a:r>
            <a:endParaRPr/>
          </a:p>
        </p:txBody>
      </p:sp>
      <p:sp>
        <p:nvSpPr>
          <p:cNvPr id="109" name="Google Shape;109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nl"/>
              <a:t>Schrijf zelf een brief. Je mag zelf een kleur krijtje uitkiezen en een probleem beschrijven. Je schrijft de brief aan Teun.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Voorlezen</a:t>
            </a:r>
            <a:endParaRPr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nl"/>
              <a:t>Juf leest het boek voor en jullie luisteren en kijken naar de plaatjes.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Sessie 1 van close reading</a:t>
            </a:r>
            <a:endParaRPr/>
          </a:p>
        </p:txBody>
      </p:sp>
      <p:sp>
        <p:nvSpPr>
          <p:cNvPr id="67" name="Google Shape;67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Vragen beantwoorden door; denken-delen-uitwisselen</a:t>
            </a:r>
            <a:endParaRPr/>
          </a:p>
          <a:p>
            <a:pPr marL="457200" lvl="0" indent="-342900" algn="l" rtl="0">
              <a:spcBef>
                <a:spcPts val="1600"/>
              </a:spcBef>
              <a:spcAft>
                <a:spcPts val="0"/>
              </a:spcAft>
              <a:buSzPts val="1800"/>
              <a:buAutoNum type="arabicPeriod"/>
            </a:pPr>
            <a:r>
              <a:rPr lang="nl"/>
              <a:t>1 minuut zelf denken en opschrijven op placemat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nl"/>
              <a:t>2 minuten met elkaar overleggen en gezamenlijk tot 1 antwoord komen. Dit schrijf je op je placemat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nl"/>
              <a:t>Elke groepje deelt zijn bevinding.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De vragen van sessie 1</a:t>
            </a:r>
            <a:endParaRPr/>
          </a:p>
        </p:txBody>
      </p:sp>
      <p:sp>
        <p:nvSpPr>
          <p:cNvPr id="73" name="Google Shape;73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Waarom heeft dit boek deze titel?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br>
              <a:rPr lang="nl"/>
            </a:br>
            <a:r>
              <a:rPr lang="nl"/>
              <a:t>Wat wil de schrijver duidelijk maken in dit boek? Wat gebeurt hier? </a:t>
            </a:r>
            <a:br>
              <a:rPr lang="nl"/>
            </a:b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Wat wordt er verteld in het begin? Midden? En eind van het boek?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Probleem van elk krijtje</a:t>
            </a:r>
            <a:endParaRPr/>
          </a:p>
        </p:txBody>
      </p:sp>
      <p:sp>
        <p:nvSpPr>
          <p:cNvPr id="79" name="Google Shape;79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Wat is het probleem van elk krijtje? 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Vul in tweetallen het werkblad in. Je hebt hier 5 minuten de tijd voor.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Nabespreken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Sessie 2 van close reading</a:t>
            </a:r>
            <a:endParaRPr/>
          </a:p>
        </p:txBody>
      </p:sp>
      <p:sp>
        <p:nvSpPr>
          <p:cNvPr id="85" name="Google Shape;85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Kan je bij elk krijtje een gevoel beschrijven? Een emotie?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Werk in tweetallen - probeer bij elk krijtje een emotie op te schrijven.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Sessie 2 moeilijke woorden</a:t>
            </a:r>
            <a:endParaRPr/>
          </a:p>
        </p:txBody>
      </p:sp>
      <p:sp>
        <p:nvSpPr>
          <p:cNvPr id="91" name="Google Shape;91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Ernstig							Bewijzen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Overspannen						Korenveld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Absoluut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Eeuwig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Tarwehalm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Uitgeput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nl"/>
              <a:t>Overbodig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Sessie 2 Vragen</a:t>
            </a:r>
            <a:endParaRPr/>
          </a:p>
        </p:txBody>
      </p:sp>
      <p:sp>
        <p:nvSpPr>
          <p:cNvPr id="97" name="Google Shape;97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66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Wat trof de hoofdpersoon aan toen hij wilde gaan kleuren?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Aan wie schrijven de krijtjes een brief?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Wat deed de hoofdpersoon toen hij alle brieven gelezen had?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Wat hebben het oranje krijtje en het gele krijtje voor conflict?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Waarom heeft het rode krijtje rust nodig?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Wat moet Teun doen van het paarse krijtje?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Waar wordt het zwarte krijtje alleen maar voor gebruikt?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Sessie 2 vragen</a:t>
            </a:r>
            <a:endParaRPr/>
          </a:p>
        </p:txBody>
      </p:sp>
      <p:sp>
        <p:nvSpPr>
          <p:cNvPr id="103" name="Google Shape;103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Waar wil het groene krijtje voor zorgen?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Waarom wordt het paarse krijtje niet veel gebruikt?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Het huidskleur krijtje voelt zich ´bloot’, hoe komt dat?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nl"/>
              <a:t>Wat kreeg Teun van de juf toen hij een nieuwe kleurplaat had gemaakt?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337</Words>
  <Application>Microsoft Office PowerPoint</Application>
  <PresentationFormat>Diavoorstelling (16:9)</PresentationFormat>
  <Paragraphs>43</Paragraphs>
  <Slides>10</Slides>
  <Notes>10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1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2" baseType="lpstr">
      <vt:lpstr>Arial</vt:lpstr>
      <vt:lpstr>Simple Light</vt:lpstr>
      <vt:lpstr>Close Reading les</vt:lpstr>
      <vt:lpstr>Voorlezen</vt:lpstr>
      <vt:lpstr>Sessie 1 van close reading</vt:lpstr>
      <vt:lpstr>De vragen van sessie 1</vt:lpstr>
      <vt:lpstr>Probleem van elk krijtje</vt:lpstr>
      <vt:lpstr>Sessie 2 van close reading</vt:lpstr>
      <vt:lpstr>Sessie 2 moeilijke woorden</vt:lpstr>
      <vt:lpstr>Sessie 2 Vragen</vt:lpstr>
      <vt:lpstr>Sessie 2 vragen</vt:lpstr>
      <vt:lpstr>Sessie 3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Close Reading les</dc:title>
  <dc:creator>Zandbelt</dc:creator>
  <cp:lastModifiedBy>Angelique Zandbelt</cp:lastModifiedBy>
  <cp:revision>1</cp:revision>
  <dcterms:modified xsi:type="dcterms:W3CDTF">2020-11-14T17:25:26Z</dcterms:modified>
</cp:coreProperties>
</file>